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8" r:id="rId4"/>
    <p:sldId id="269" r:id="rId5"/>
    <p:sldId id="302" r:id="rId6"/>
    <p:sldId id="258" r:id="rId7"/>
    <p:sldId id="257" r:id="rId8"/>
    <p:sldId id="259" r:id="rId9"/>
    <p:sldId id="334" r:id="rId10"/>
    <p:sldId id="260" r:id="rId11"/>
    <p:sldId id="261" r:id="rId12"/>
    <p:sldId id="262" r:id="rId13"/>
    <p:sldId id="333" r:id="rId14"/>
    <p:sldId id="335" r:id="rId15"/>
    <p:sldId id="278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lavi bhoi" userId="32d4fbaaf0877c10" providerId="LiveId" clId="{B52E2517-B87C-44D0-86FC-33AEFDC471E5}"/>
    <pc:docChg chg="undo custSel addSld modSld sldOrd">
      <pc:chgData name="pallavi bhoi" userId="32d4fbaaf0877c10" providerId="LiveId" clId="{B52E2517-B87C-44D0-86FC-33AEFDC471E5}" dt="2021-03-18T06:48:53.739" v="2005" actId="1076"/>
      <pc:docMkLst>
        <pc:docMk/>
      </pc:docMkLst>
      <pc:sldChg chg="addSp delSp modSp delAnim modAnim">
        <pc:chgData name="pallavi bhoi" userId="32d4fbaaf0877c10" providerId="LiveId" clId="{B52E2517-B87C-44D0-86FC-33AEFDC471E5}" dt="2021-03-18T06:07:33.703" v="1941"/>
        <pc:sldMkLst>
          <pc:docMk/>
          <pc:sldMk cId="1073364955" sldId="256"/>
        </pc:sldMkLst>
        <pc:spChg chg="mod">
          <ac:chgData name="pallavi bhoi" userId="32d4fbaaf0877c10" providerId="LiveId" clId="{B52E2517-B87C-44D0-86FC-33AEFDC471E5}" dt="2021-03-15T09:30:30.661" v="12" actId="20577"/>
          <ac:spMkLst>
            <pc:docMk/>
            <pc:sldMk cId="1073364955" sldId="256"/>
            <ac:spMk id="6" creationId="{2CB2D23E-503D-4968-9D7D-5AD48C18BE1C}"/>
          </ac:spMkLst>
        </pc:spChg>
        <pc:picChg chg="add mod">
          <ac:chgData name="pallavi bhoi" userId="32d4fbaaf0877c10" providerId="LiveId" clId="{B52E2517-B87C-44D0-86FC-33AEFDC471E5}" dt="2021-03-18T06:07:20.479" v="1937"/>
          <ac:picMkLst>
            <pc:docMk/>
            <pc:sldMk cId="1073364955" sldId="256"/>
            <ac:picMk id="2" creationId="{AAEE9B37-C34C-4F4F-978C-EC9A8B817020}"/>
          </ac:picMkLst>
        </pc:picChg>
        <pc:picChg chg="del">
          <ac:chgData name="pallavi bhoi" userId="32d4fbaaf0877c10" providerId="LiveId" clId="{B52E2517-B87C-44D0-86FC-33AEFDC471E5}" dt="2021-03-15T11:45:29.311" v="913"/>
          <ac:picMkLst>
            <pc:docMk/>
            <pc:sldMk cId="1073364955" sldId="256"/>
            <ac:picMk id="7" creationId="{A0EE7CE0-7551-4B9A-ABDD-3446FC7C1D4C}"/>
          </ac:picMkLst>
        </pc:picChg>
        <pc:picChg chg="del">
          <ac:chgData name="pallavi bhoi" userId="32d4fbaaf0877c10" providerId="LiveId" clId="{B52E2517-B87C-44D0-86FC-33AEFDC471E5}" dt="2021-03-15T11:45:35.605" v="914"/>
          <ac:picMkLst>
            <pc:docMk/>
            <pc:sldMk cId="1073364955" sldId="256"/>
            <ac:picMk id="8" creationId="{CAC087E6-C11E-44A0-B360-1D6E77EECFEB}"/>
          </ac:picMkLst>
        </pc:picChg>
        <pc:picChg chg="add del">
          <ac:chgData name="pallavi bhoi" userId="32d4fbaaf0877c10" providerId="LiveId" clId="{B52E2517-B87C-44D0-86FC-33AEFDC471E5}" dt="2021-03-18T06:07:03.027" v="1936" actId="478"/>
          <ac:picMkLst>
            <pc:docMk/>
            <pc:sldMk cId="1073364955" sldId="256"/>
            <ac:picMk id="9" creationId="{6A9AC2FA-4216-477F-894B-467AD3BE11AC}"/>
          </ac:picMkLst>
        </pc:picChg>
        <pc:picChg chg="del">
          <ac:chgData name="pallavi bhoi" userId="32d4fbaaf0877c10" providerId="LiveId" clId="{B52E2517-B87C-44D0-86FC-33AEFDC471E5}" dt="2021-03-15T09:29:17.199" v="0" actId="478"/>
          <ac:picMkLst>
            <pc:docMk/>
            <pc:sldMk cId="1073364955" sldId="256"/>
            <ac:picMk id="15" creationId="{570BF6DC-33ED-439E-AF9F-33202021EDA9}"/>
          </ac:picMkLst>
        </pc:picChg>
      </pc:sldChg>
      <pc:sldChg chg="addSp delSp modSp new add modTransition modNotesTx">
        <pc:chgData name="pallavi bhoi" userId="32d4fbaaf0877c10" providerId="LiveId" clId="{B52E2517-B87C-44D0-86FC-33AEFDC471E5}" dt="2021-03-18T06:08:42.256" v="1955"/>
        <pc:sldMkLst>
          <pc:docMk/>
          <pc:sldMk cId="2940418237" sldId="257"/>
        </pc:sldMkLst>
        <pc:spChg chg="del mod">
          <ac:chgData name="pallavi bhoi" userId="32d4fbaaf0877c10" providerId="LiveId" clId="{B52E2517-B87C-44D0-86FC-33AEFDC471E5}" dt="2021-03-15T09:33:30.184" v="17" actId="478"/>
          <ac:spMkLst>
            <pc:docMk/>
            <pc:sldMk cId="2940418237" sldId="257"/>
            <ac:spMk id="2" creationId="{D49B2DC8-34C1-4435-9EEB-2BBE665CD391}"/>
          </ac:spMkLst>
        </pc:spChg>
        <pc:spChg chg="del">
          <ac:chgData name="pallavi bhoi" userId="32d4fbaaf0877c10" providerId="LiveId" clId="{B52E2517-B87C-44D0-86FC-33AEFDC471E5}" dt="2021-03-15T09:33:27.766" v="15" actId="478"/>
          <ac:spMkLst>
            <pc:docMk/>
            <pc:sldMk cId="2940418237" sldId="257"/>
            <ac:spMk id="3" creationId="{90412673-6E54-4D6D-9026-7A77ADC31D30}"/>
          </ac:spMkLst>
        </pc:spChg>
        <pc:spChg chg="add mod">
          <ac:chgData name="pallavi bhoi" userId="32d4fbaaf0877c10" providerId="LiveId" clId="{B52E2517-B87C-44D0-86FC-33AEFDC471E5}" dt="2021-03-15T09:47:42.105" v="150" actId="1076"/>
          <ac:spMkLst>
            <pc:docMk/>
            <pc:sldMk cId="2940418237" sldId="257"/>
            <ac:spMk id="14" creationId="{52FD39FB-DD65-4798-B86E-1B7EC2DDB180}"/>
          </ac:spMkLst>
        </pc:spChg>
        <pc:spChg chg="add mod">
          <ac:chgData name="pallavi bhoi" userId="32d4fbaaf0877c10" providerId="LiveId" clId="{B52E2517-B87C-44D0-86FC-33AEFDC471E5}" dt="2021-03-15T10:43:27.010" v="420" actId="20577"/>
          <ac:spMkLst>
            <pc:docMk/>
            <pc:sldMk cId="2940418237" sldId="257"/>
            <ac:spMk id="23" creationId="{B605D977-6F32-46F1-AABF-2B514DBA07AB}"/>
          </ac:spMkLst>
        </pc:spChg>
        <pc:spChg chg="add mod">
          <ac:chgData name="pallavi bhoi" userId="32d4fbaaf0877c10" providerId="LiveId" clId="{B52E2517-B87C-44D0-86FC-33AEFDC471E5}" dt="2021-03-15T10:32:04.107" v="272" actId="20577"/>
          <ac:spMkLst>
            <pc:docMk/>
            <pc:sldMk cId="2940418237" sldId="257"/>
            <ac:spMk id="27" creationId="{055131B7-21B8-4A09-BFF9-3CD4A47AA25E}"/>
          </ac:spMkLst>
        </pc:spChg>
        <pc:spChg chg="add mod">
          <ac:chgData name="pallavi bhoi" userId="32d4fbaaf0877c10" providerId="LiveId" clId="{B52E2517-B87C-44D0-86FC-33AEFDC471E5}" dt="2021-03-15T10:43:20.248" v="419" actId="20577"/>
          <ac:spMkLst>
            <pc:docMk/>
            <pc:sldMk cId="2940418237" sldId="257"/>
            <ac:spMk id="28" creationId="{1EEAB5F6-BD55-4532-9A1B-BB44549EFF03}"/>
          </ac:spMkLst>
        </pc:spChg>
        <pc:spChg chg="add mod">
          <ac:chgData name="pallavi bhoi" userId="32d4fbaaf0877c10" providerId="LiveId" clId="{B52E2517-B87C-44D0-86FC-33AEFDC471E5}" dt="2021-03-15T10:35:32.747" v="340" actId="1076"/>
          <ac:spMkLst>
            <pc:docMk/>
            <pc:sldMk cId="2940418237" sldId="257"/>
            <ac:spMk id="29" creationId="{FAD570F3-5770-41E7-8281-44EA79F7FCFC}"/>
          </ac:spMkLst>
        </pc:spChg>
        <pc:spChg chg="add">
          <ac:chgData name="pallavi bhoi" userId="32d4fbaaf0877c10" providerId="LiveId" clId="{B52E2517-B87C-44D0-86FC-33AEFDC471E5}" dt="2021-03-15T10:25:32.815" v="236"/>
          <ac:spMkLst>
            <pc:docMk/>
            <pc:sldMk cId="2940418237" sldId="257"/>
            <ac:spMk id="32" creationId="{D5829B9C-672A-4297-8341-145167AE2C63}"/>
          </ac:spMkLst>
        </pc:spChg>
        <pc:picChg chg="add mod">
          <ac:chgData name="pallavi bhoi" userId="32d4fbaaf0877c10" providerId="LiveId" clId="{B52E2517-B87C-44D0-86FC-33AEFDC471E5}" dt="2021-03-15T09:45:04.445" v="103" actId="14100"/>
          <ac:picMkLst>
            <pc:docMk/>
            <pc:sldMk cId="2940418237" sldId="257"/>
            <ac:picMk id="5" creationId="{4FE248C6-C7B6-41F5-8777-596A657231D3}"/>
          </ac:picMkLst>
        </pc:picChg>
        <pc:picChg chg="add del">
          <ac:chgData name="pallavi bhoi" userId="32d4fbaaf0877c10" providerId="LiveId" clId="{B52E2517-B87C-44D0-86FC-33AEFDC471E5}" dt="2021-03-15T09:37:28.346" v="34" actId="478"/>
          <ac:picMkLst>
            <pc:docMk/>
            <pc:sldMk cId="2940418237" sldId="257"/>
            <ac:picMk id="7" creationId="{CDB06F99-0B96-4139-A90B-6BB997D564F7}"/>
          </ac:picMkLst>
        </pc:picChg>
        <pc:picChg chg="add del mod">
          <ac:chgData name="pallavi bhoi" userId="32d4fbaaf0877c10" providerId="LiveId" clId="{B52E2517-B87C-44D0-86FC-33AEFDC471E5}" dt="2021-03-15T09:43:48.576" v="95" actId="478"/>
          <ac:picMkLst>
            <pc:docMk/>
            <pc:sldMk cId="2940418237" sldId="257"/>
            <ac:picMk id="8" creationId="{CEE6353E-6D3B-4DF3-A491-B93657D5F478}"/>
          </ac:picMkLst>
        </pc:picChg>
        <pc:picChg chg="add del mod">
          <ac:chgData name="pallavi bhoi" userId="32d4fbaaf0877c10" providerId="LiveId" clId="{B52E2517-B87C-44D0-86FC-33AEFDC471E5}" dt="2021-03-15T09:39:49.732" v="55" actId="478"/>
          <ac:picMkLst>
            <pc:docMk/>
            <pc:sldMk cId="2940418237" sldId="257"/>
            <ac:picMk id="9" creationId="{AF753EC4-9E9D-4190-8FC4-60BEA3D3E9FE}"/>
          </ac:picMkLst>
        </pc:picChg>
        <pc:picChg chg="add del mod">
          <ac:chgData name="pallavi bhoi" userId="32d4fbaaf0877c10" providerId="LiveId" clId="{B52E2517-B87C-44D0-86FC-33AEFDC471E5}" dt="2021-03-15T09:42:18.470" v="79" actId="478"/>
          <ac:picMkLst>
            <pc:docMk/>
            <pc:sldMk cId="2940418237" sldId="257"/>
            <ac:picMk id="10" creationId="{452CE8B8-73E4-4BB6-B736-20EE7D8ECA70}"/>
          </ac:picMkLst>
        </pc:picChg>
        <pc:picChg chg="add del mod">
          <ac:chgData name="pallavi bhoi" userId="32d4fbaaf0877c10" providerId="LiveId" clId="{B52E2517-B87C-44D0-86FC-33AEFDC471E5}" dt="2021-03-15T09:42:16.462" v="78" actId="478"/>
          <ac:picMkLst>
            <pc:docMk/>
            <pc:sldMk cId="2940418237" sldId="257"/>
            <ac:picMk id="11" creationId="{9A72FA1D-3E9B-4124-A4D8-A08CD43BBC33}"/>
          </ac:picMkLst>
        </pc:picChg>
        <pc:picChg chg="add del mod">
          <ac:chgData name="pallavi bhoi" userId="32d4fbaaf0877c10" providerId="LiveId" clId="{B52E2517-B87C-44D0-86FC-33AEFDC471E5}" dt="2021-03-15T09:42:21.957" v="82" actId="478"/>
          <ac:picMkLst>
            <pc:docMk/>
            <pc:sldMk cId="2940418237" sldId="257"/>
            <ac:picMk id="12" creationId="{93F5CDCE-A8B3-4E87-8CC2-4565F4E161DB}"/>
          </ac:picMkLst>
        </pc:picChg>
        <pc:picChg chg="add del mod">
          <ac:chgData name="pallavi bhoi" userId="32d4fbaaf0877c10" providerId="LiveId" clId="{B52E2517-B87C-44D0-86FC-33AEFDC471E5}" dt="2021-03-15T09:42:20.283" v="80" actId="478"/>
          <ac:picMkLst>
            <pc:docMk/>
            <pc:sldMk cId="2940418237" sldId="257"/>
            <ac:picMk id="13" creationId="{92093C88-3494-43FA-B3D7-D610EC222C75}"/>
          </ac:picMkLst>
        </pc:picChg>
        <pc:picChg chg="add mod">
          <ac:chgData name="pallavi bhoi" userId="32d4fbaaf0877c10" providerId="LiveId" clId="{B52E2517-B87C-44D0-86FC-33AEFDC471E5}" dt="2021-03-15T10:26:26.248" v="238" actId="14100"/>
          <ac:picMkLst>
            <pc:docMk/>
            <pc:sldMk cId="2940418237" sldId="257"/>
            <ac:picMk id="16" creationId="{913C6D5F-97AA-4442-B647-C93A04BEBA32}"/>
          </ac:picMkLst>
        </pc:picChg>
        <pc:picChg chg="add del mod">
          <ac:chgData name="pallavi bhoi" userId="32d4fbaaf0877c10" providerId="LiveId" clId="{B52E2517-B87C-44D0-86FC-33AEFDC471E5}" dt="2021-03-15T09:45:40.113" v="120" actId="478"/>
          <ac:picMkLst>
            <pc:docMk/>
            <pc:sldMk cId="2940418237" sldId="257"/>
            <ac:picMk id="17" creationId="{A0E6D009-C9D5-4C41-B7F2-1B1FA58E3EF6}"/>
          </ac:picMkLst>
        </pc:picChg>
        <pc:picChg chg="add mod">
          <ac:chgData name="pallavi bhoi" userId="32d4fbaaf0877c10" providerId="LiveId" clId="{B52E2517-B87C-44D0-86FC-33AEFDC471E5}" dt="2021-03-15T09:46:26.561" v="127" actId="1440"/>
          <ac:picMkLst>
            <pc:docMk/>
            <pc:sldMk cId="2940418237" sldId="257"/>
            <ac:picMk id="19" creationId="{80FB8D94-81A5-478C-BE3A-0EAA7B6CA4A9}"/>
          </ac:picMkLst>
        </pc:picChg>
        <pc:picChg chg="add del mod">
          <ac:chgData name="pallavi bhoi" userId="32d4fbaaf0877c10" providerId="LiveId" clId="{B52E2517-B87C-44D0-86FC-33AEFDC471E5}" dt="2021-03-15T09:46:32.249" v="128" actId="478"/>
          <ac:picMkLst>
            <pc:docMk/>
            <pc:sldMk cId="2940418237" sldId="257"/>
            <ac:picMk id="20" creationId="{F9A406F1-E9B1-48EC-9E42-3F8FF109A388}"/>
          </ac:picMkLst>
        </pc:picChg>
        <pc:picChg chg="add mod">
          <ac:chgData name="pallavi bhoi" userId="32d4fbaaf0877c10" providerId="LiveId" clId="{B52E2517-B87C-44D0-86FC-33AEFDC471E5}" dt="2021-03-15T09:46:47.317" v="131" actId="1076"/>
          <ac:picMkLst>
            <pc:docMk/>
            <pc:sldMk cId="2940418237" sldId="257"/>
            <ac:picMk id="21" creationId="{2F1C0DD7-376E-4EE7-8ABB-AE0DBC8510BC}"/>
          </ac:picMkLst>
        </pc:picChg>
        <pc:picChg chg="add mod">
          <ac:chgData name="pallavi bhoi" userId="32d4fbaaf0877c10" providerId="LiveId" clId="{B52E2517-B87C-44D0-86FC-33AEFDC471E5}" dt="2021-03-15T10:28:10.831" v="244" actId="14100"/>
          <ac:picMkLst>
            <pc:docMk/>
            <pc:sldMk cId="2940418237" sldId="257"/>
            <ac:picMk id="22" creationId="{2F51190B-9802-4CB2-9EAA-CCC30F45C83A}"/>
          </ac:picMkLst>
        </pc:picChg>
        <pc:picChg chg="add mod">
          <ac:chgData name="pallavi bhoi" userId="32d4fbaaf0877c10" providerId="LiveId" clId="{B52E2517-B87C-44D0-86FC-33AEFDC471E5}" dt="2021-03-15T09:48:04.852" v="154" actId="1076"/>
          <ac:picMkLst>
            <pc:docMk/>
            <pc:sldMk cId="2940418237" sldId="257"/>
            <ac:picMk id="24" creationId="{CCA3DF3C-F928-41A7-B6CF-429A84E5A605}"/>
          </ac:picMkLst>
        </pc:picChg>
        <pc:picChg chg="add mod">
          <ac:chgData name="pallavi bhoi" userId="32d4fbaaf0877c10" providerId="LiveId" clId="{B52E2517-B87C-44D0-86FC-33AEFDC471E5}" dt="2021-03-15T09:48:14.099" v="156" actId="1076"/>
          <ac:picMkLst>
            <pc:docMk/>
            <pc:sldMk cId="2940418237" sldId="257"/>
            <ac:picMk id="25" creationId="{9751B3CF-7779-4569-8CB4-839781E53539}"/>
          </ac:picMkLst>
        </pc:picChg>
        <pc:picChg chg="add mod">
          <ac:chgData name="pallavi bhoi" userId="32d4fbaaf0877c10" providerId="LiveId" clId="{B52E2517-B87C-44D0-86FC-33AEFDC471E5}" dt="2021-03-15T09:48:25.815" v="158" actId="1076"/>
          <ac:picMkLst>
            <pc:docMk/>
            <pc:sldMk cId="2940418237" sldId="257"/>
            <ac:picMk id="26" creationId="{BD6872FB-5DE7-43BE-9D19-2D1A2A4BC0D3}"/>
          </ac:picMkLst>
        </pc:picChg>
        <pc:picChg chg="add mod">
          <ac:chgData name="pallavi bhoi" userId="32d4fbaaf0877c10" providerId="LiveId" clId="{B52E2517-B87C-44D0-86FC-33AEFDC471E5}" dt="2021-03-15T10:30:12.317" v="251" actId="14100"/>
          <ac:picMkLst>
            <pc:docMk/>
            <pc:sldMk cId="2940418237" sldId="257"/>
            <ac:picMk id="31" creationId="{3B670069-76EA-4E1E-8AA9-D5297AD06850}"/>
          </ac:picMkLst>
        </pc:picChg>
        <pc:picChg chg="add mod modCrop">
          <ac:chgData name="pallavi bhoi" userId="32d4fbaaf0877c10" providerId="LiveId" clId="{B52E2517-B87C-44D0-86FC-33AEFDC471E5}" dt="2021-03-15T10:31:48" v="263" actId="14100"/>
          <ac:picMkLst>
            <pc:docMk/>
            <pc:sldMk cId="2940418237" sldId="257"/>
            <ac:picMk id="34" creationId="{4D770288-17E7-48D3-B5E4-3E509D971EA9}"/>
          </ac:picMkLst>
        </pc:picChg>
        <pc:picChg chg="add del mod modCrop">
          <ac:chgData name="pallavi bhoi" userId="32d4fbaaf0877c10" providerId="LiveId" clId="{B52E2517-B87C-44D0-86FC-33AEFDC471E5}" dt="2021-03-15T09:37:30.053" v="36" actId="478"/>
          <ac:picMkLst>
            <pc:docMk/>
            <pc:sldMk cId="2940418237" sldId="257"/>
            <ac:picMk id="1026" creationId="{27CA5731-9B88-432B-978B-88B03F018421}"/>
          </ac:picMkLst>
        </pc:picChg>
        <pc:picChg chg="add del mod modCrop">
          <ac:chgData name="pallavi bhoi" userId="32d4fbaaf0877c10" providerId="LiveId" clId="{B52E2517-B87C-44D0-86FC-33AEFDC471E5}" dt="2021-03-15T09:42:12.711" v="77" actId="478"/>
          <ac:picMkLst>
            <pc:docMk/>
            <pc:sldMk cId="2940418237" sldId="257"/>
            <ac:picMk id="1028" creationId="{AA30EA11-BEE4-46A2-B661-821FCC2B35D0}"/>
          </ac:picMkLst>
        </pc:picChg>
        <pc:picChg chg="add del mod ord">
          <ac:chgData name="pallavi bhoi" userId="32d4fbaaf0877c10" providerId="LiveId" clId="{B52E2517-B87C-44D0-86FC-33AEFDC471E5}" dt="2021-03-15T09:45:27.716" v="114" actId="478"/>
          <ac:picMkLst>
            <pc:docMk/>
            <pc:sldMk cId="2940418237" sldId="257"/>
            <ac:picMk id="1030" creationId="{41E25E24-1B7C-41B8-BD0E-D6B745E96DC8}"/>
          </ac:picMkLst>
        </pc:picChg>
        <pc:picChg chg="add mod">
          <ac:chgData name="pallavi bhoi" userId="32d4fbaaf0877c10" providerId="LiveId" clId="{B52E2517-B87C-44D0-86FC-33AEFDC471E5}" dt="2021-03-15T09:46:05.468" v="123" actId="14100"/>
          <ac:picMkLst>
            <pc:docMk/>
            <pc:sldMk cId="2940418237" sldId="257"/>
            <ac:picMk id="1032" creationId="{7EBED9AA-12BD-4595-8BD2-09759501B445}"/>
          </ac:picMkLst>
        </pc:picChg>
      </pc:sldChg>
      <pc:sldChg chg="addSp delSp modSp new add modTransition">
        <pc:chgData name="pallavi bhoi" userId="32d4fbaaf0877c10" providerId="LiveId" clId="{B52E2517-B87C-44D0-86FC-33AEFDC471E5}" dt="2021-03-18T06:08:23.057" v="1947"/>
        <pc:sldMkLst>
          <pc:docMk/>
          <pc:sldMk cId="1890749839" sldId="258"/>
        </pc:sldMkLst>
        <pc:spChg chg="del">
          <ac:chgData name="pallavi bhoi" userId="32d4fbaaf0877c10" providerId="LiveId" clId="{B52E2517-B87C-44D0-86FC-33AEFDC471E5}" dt="2021-03-15T10:21:28.496" v="174" actId="478"/>
          <ac:spMkLst>
            <pc:docMk/>
            <pc:sldMk cId="1890749839" sldId="258"/>
            <ac:spMk id="2" creationId="{68D571F5-A221-4CBA-A933-F64425E664E0}"/>
          </ac:spMkLst>
        </pc:spChg>
        <pc:spChg chg="del">
          <ac:chgData name="pallavi bhoi" userId="32d4fbaaf0877c10" providerId="LiveId" clId="{B52E2517-B87C-44D0-86FC-33AEFDC471E5}" dt="2021-03-15T10:21:26.542" v="173" actId="478"/>
          <ac:spMkLst>
            <pc:docMk/>
            <pc:sldMk cId="1890749839" sldId="258"/>
            <ac:spMk id="3" creationId="{B447F8BC-B6BC-4290-911A-EF4E4082D596}"/>
          </ac:spMkLst>
        </pc:spChg>
        <pc:spChg chg="add mod">
          <ac:chgData name="pallavi bhoi" userId="32d4fbaaf0877c10" providerId="LiveId" clId="{B52E2517-B87C-44D0-86FC-33AEFDC471E5}" dt="2021-03-15T10:40:34.474" v="412" actId="1076"/>
          <ac:spMkLst>
            <pc:docMk/>
            <pc:sldMk cId="1890749839" sldId="258"/>
            <ac:spMk id="9" creationId="{0EB6AF5B-77AD-4F4E-86A8-643EE4992E86}"/>
          </ac:spMkLst>
        </pc:spChg>
        <pc:spChg chg="add del mod">
          <ac:chgData name="pallavi bhoi" userId="32d4fbaaf0877c10" providerId="LiveId" clId="{B52E2517-B87C-44D0-86FC-33AEFDC471E5}" dt="2021-03-15T10:43:02.688" v="417" actId="478"/>
          <ac:spMkLst>
            <pc:docMk/>
            <pc:sldMk cId="1890749839" sldId="258"/>
            <ac:spMk id="10" creationId="{842FA6FD-C92B-4C81-86F4-69409115CF39}"/>
          </ac:spMkLst>
        </pc:spChg>
        <pc:spChg chg="add mod">
          <ac:chgData name="pallavi bhoi" userId="32d4fbaaf0877c10" providerId="LiveId" clId="{B52E2517-B87C-44D0-86FC-33AEFDC471E5}" dt="2021-03-15T10:44:21.126" v="450" actId="1076"/>
          <ac:spMkLst>
            <pc:docMk/>
            <pc:sldMk cId="1890749839" sldId="258"/>
            <ac:spMk id="11" creationId="{4702AE67-EBC2-40C8-B7F4-14BC0DE7DC0C}"/>
          </ac:spMkLst>
        </pc:spChg>
        <pc:picChg chg="add del mod ord">
          <ac:chgData name="pallavi bhoi" userId="32d4fbaaf0877c10" providerId="LiveId" clId="{B52E2517-B87C-44D0-86FC-33AEFDC471E5}" dt="2021-03-15T10:38:42.577" v="372" actId="478"/>
          <ac:picMkLst>
            <pc:docMk/>
            <pc:sldMk cId="1890749839" sldId="258"/>
            <ac:picMk id="5" creationId="{CEC7E9B3-DD7C-4F03-980F-5E7B5B110790}"/>
          </ac:picMkLst>
        </pc:picChg>
        <pc:picChg chg="add mod ord">
          <ac:chgData name="pallavi bhoi" userId="32d4fbaaf0877c10" providerId="LiveId" clId="{B52E2517-B87C-44D0-86FC-33AEFDC471E5}" dt="2021-03-15T10:39:17.059" v="378" actId="167"/>
          <ac:picMkLst>
            <pc:docMk/>
            <pc:sldMk cId="1890749839" sldId="258"/>
            <ac:picMk id="7" creationId="{AD4343B8-CA49-4849-97B0-0EE4D08E1493}"/>
          </ac:picMkLst>
        </pc:picChg>
        <pc:picChg chg="add mod">
          <ac:chgData name="pallavi bhoi" userId="32d4fbaaf0877c10" providerId="LiveId" clId="{B52E2517-B87C-44D0-86FC-33AEFDC471E5}" dt="2021-03-15T10:38:33.007" v="371" actId="14100"/>
          <ac:picMkLst>
            <pc:docMk/>
            <pc:sldMk cId="1890749839" sldId="258"/>
            <ac:picMk id="2050" creationId="{72727214-C490-47A8-9B6A-2461356A514E}"/>
          </ac:picMkLst>
        </pc:picChg>
      </pc:sldChg>
      <pc:sldChg chg="addSp delSp modSp modTransition">
        <pc:chgData name="pallavi bhoi" userId="32d4fbaaf0877c10" providerId="LiveId" clId="{B52E2517-B87C-44D0-86FC-33AEFDC471E5}" dt="2021-03-18T06:48:53.739" v="2005" actId="1076"/>
        <pc:sldMkLst>
          <pc:docMk/>
          <pc:sldMk cId="2698536053" sldId="259"/>
        </pc:sldMkLst>
        <pc:spChg chg="add del">
          <ac:chgData name="pallavi bhoi" userId="32d4fbaaf0877c10" providerId="LiveId" clId="{B52E2517-B87C-44D0-86FC-33AEFDC471E5}" dt="2021-03-15T11:03:13.274" v="683"/>
          <ac:spMkLst>
            <pc:docMk/>
            <pc:sldMk cId="2698536053" sldId="259"/>
            <ac:spMk id="9" creationId="{5BECAB7F-CA4F-4621-9AFC-F865A8A2ED86}"/>
          </ac:spMkLst>
        </pc:spChg>
        <pc:spChg chg="add del">
          <ac:chgData name="pallavi bhoi" userId="32d4fbaaf0877c10" providerId="LiveId" clId="{B52E2517-B87C-44D0-86FC-33AEFDC471E5}" dt="2021-03-15T11:03:21.139" v="685"/>
          <ac:spMkLst>
            <pc:docMk/>
            <pc:sldMk cId="2698536053" sldId="259"/>
            <ac:spMk id="10" creationId="{27616CA0-7CB9-48FF-B49C-91DB93AB60A5}"/>
          </ac:spMkLst>
        </pc:spChg>
        <pc:spChg chg="mod">
          <ac:chgData name="pallavi bhoi" userId="32d4fbaaf0877c10" providerId="LiveId" clId="{B52E2517-B87C-44D0-86FC-33AEFDC471E5}" dt="2021-03-15T11:09:22.437" v="806" actId="1076"/>
          <ac:spMkLst>
            <pc:docMk/>
            <pc:sldMk cId="2698536053" sldId="259"/>
            <ac:spMk id="14" creationId="{52FD39FB-DD65-4798-B86E-1B7EC2DDB180}"/>
          </ac:spMkLst>
        </pc:spChg>
        <pc:spChg chg="add mod">
          <ac:chgData name="pallavi bhoi" userId="32d4fbaaf0877c10" providerId="LiveId" clId="{B52E2517-B87C-44D0-86FC-33AEFDC471E5}" dt="2021-03-15T10:51:02.698" v="520" actId="1076"/>
          <ac:spMkLst>
            <pc:docMk/>
            <pc:sldMk cId="2698536053" sldId="259"/>
            <ac:spMk id="15" creationId="{82264335-5080-4884-A6FA-E1E2D6F0AFC6}"/>
          </ac:spMkLst>
        </pc:spChg>
        <pc:spChg chg="mod">
          <ac:chgData name="pallavi bhoi" userId="32d4fbaaf0877c10" providerId="LiveId" clId="{B52E2517-B87C-44D0-86FC-33AEFDC471E5}" dt="2021-03-15T10:58:45.312" v="587" actId="1076"/>
          <ac:spMkLst>
            <pc:docMk/>
            <pc:sldMk cId="2698536053" sldId="259"/>
            <ac:spMk id="23" creationId="{B605D977-6F32-46F1-AABF-2B514DBA07AB}"/>
          </ac:spMkLst>
        </pc:spChg>
        <pc:spChg chg="mod">
          <ac:chgData name="pallavi bhoi" userId="32d4fbaaf0877c10" providerId="LiveId" clId="{B52E2517-B87C-44D0-86FC-33AEFDC471E5}" dt="2021-03-18T05:09:10.444" v="1892" actId="20577"/>
          <ac:spMkLst>
            <pc:docMk/>
            <pc:sldMk cId="2698536053" sldId="259"/>
            <ac:spMk id="27" creationId="{055131B7-21B8-4A09-BFF9-3CD4A47AA25E}"/>
          </ac:spMkLst>
        </pc:spChg>
        <pc:spChg chg="del mod">
          <ac:chgData name="pallavi bhoi" userId="32d4fbaaf0877c10" providerId="LiveId" clId="{B52E2517-B87C-44D0-86FC-33AEFDC471E5}" dt="2021-03-18T05:05:32.284" v="1841" actId="478"/>
          <ac:spMkLst>
            <pc:docMk/>
            <pc:sldMk cId="2698536053" sldId="259"/>
            <ac:spMk id="28" creationId="{1EEAB5F6-BD55-4532-9A1B-BB44549EFF03}"/>
          </ac:spMkLst>
        </pc:spChg>
        <pc:spChg chg="mod">
          <ac:chgData name="pallavi bhoi" userId="32d4fbaaf0877c10" providerId="LiveId" clId="{B52E2517-B87C-44D0-86FC-33AEFDC471E5}" dt="2021-03-18T05:08:47.619" v="1889" actId="1076"/>
          <ac:spMkLst>
            <pc:docMk/>
            <pc:sldMk cId="2698536053" sldId="259"/>
            <ac:spMk id="29" creationId="{FAD570F3-5770-41E7-8281-44EA79F7FCFC}"/>
          </ac:spMkLst>
        </pc:spChg>
        <pc:spChg chg="add mod">
          <ac:chgData name="pallavi bhoi" userId="32d4fbaaf0877c10" providerId="LiveId" clId="{B52E2517-B87C-44D0-86FC-33AEFDC471E5}" dt="2021-03-18T06:48:53.739" v="2005" actId="1076"/>
          <ac:spMkLst>
            <pc:docMk/>
            <pc:sldMk cId="2698536053" sldId="259"/>
            <ac:spMk id="36" creationId="{A5E263DE-1905-49CF-A761-29C5EB3A70E2}"/>
          </ac:spMkLst>
        </pc:spChg>
        <pc:spChg chg="add mod">
          <ac:chgData name="pallavi bhoi" userId="32d4fbaaf0877c10" providerId="LiveId" clId="{B52E2517-B87C-44D0-86FC-33AEFDC471E5}" dt="2021-03-15T10:59:24.875" v="614" actId="20577"/>
          <ac:spMkLst>
            <pc:docMk/>
            <pc:sldMk cId="2698536053" sldId="259"/>
            <ac:spMk id="37" creationId="{F7460CCD-9166-4D50-866A-2EB2E42C1063}"/>
          </ac:spMkLst>
        </pc:spChg>
        <pc:spChg chg="add mod">
          <ac:chgData name="pallavi bhoi" userId="32d4fbaaf0877c10" providerId="LiveId" clId="{B52E2517-B87C-44D0-86FC-33AEFDC471E5}" dt="2021-03-18T05:05:43.706" v="1842" actId="1076"/>
          <ac:spMkLst>
            <pc:docMk/>
            <pc:sldMk cId="2698536053" sldId="259"/>
            <ac:spMk id="38" creationId="{6F414B11-06B5-449F-8B3A-9960BC75686B}"/>
          </ac:spMkLst>
        </pc:spChg>
        <pc:spChg chg="add mod">
          <ac:chgData name="pallavi bhoi" userId="32d4fbaaf0877c10" providerId="LiveId" clId="{B52E2517-B87C-44D0-86FC-33AEFDC471E5}" dt="2021-03-15T11:08:50.926" v="800" actId="1076"/>
          <ac:spMkLst>
            <pc:docMk/>
            <pc:sldMk cId="2698536053" sldId="259"/>
            <ac:spMk id="39" creationId="{621810F1-35F2-4AB4-8ED5-39BB0966DDF1}"/>
          </ac:spMkLst>
        </pc:spChg>
        <pc:spChg chg="add mod">
          <ac:chgData name="pallavi bhoi" userId="32d4fbaaf0877c10" providerId="LiveId" clId="{B52E2517-B87C-44D0-86FC-33AEFDC471E5}" dt="2021-03-15T11:09:30.701" v="807" actId="1076"/>
          <ac:spMkLst>
            <pc:docMk/>
            <pc:sldMk cId="2698536053" sldId="259"/>
            <ac:spMk id="40" creationId="{84BA9630-BB29-4AB3-851D-3019E9A520B0}"/>
          </ac:spMkLst>
        </pc:spChg>
        <pc:picChg chg="add mod modCrop">
          <ac:chgData name="pallavi bhoi" userId="32d4fbaaf0877c10" providerId="LiveId" clId="{B52E2517-B87C-44D0-86FC-33AEFDC471E5}" dt="2021-03-15T10:58:05.435" v="560" actId="1076"/>
          <ac:picMkLst>
            <pc:docMk/>
            <pc:sldMk cId="2698536053" sldId="259"/>
            <ac:picMk id="3" creationId="{410B62DD-9A9D-4998-966A-161682AB6CEA}"/>
          </ac:picMkLst>
        </pc:picChg>
        <pc:picChg chg="add mod modCrop">
          <ac:chgData name="pallavi bhoi" userId="32d4fbaaf0877c10" providerId="LiveId" clId="{B52E2517-B87C-44D0-86FC-33AEFDC471E5}" dt="2021-03-18T05:07:54.399" v="1859" actId="1076"/>
          <ac:picMkLst>
            <pc:docMk/>
            <pc:sldMk cId="2698536053" sldId="259"/>
            <ac:picMk id="4" creationId="{923C4D28-54F0-46FB-BFE7-37720AA81D58}"/>
          </ac:picMkLst>
        </pc:picChg>
        <pc:picChg chg="mod">
          <ac:chgData name="pallavi bhoi" userId="32d4fbaaf0877c10" providerId="LiveId" clId="{B52E2517-B87C-44D0-86FC-33AEFDC471E5}" dt="2021-03-18T05:09:02.131" v="1891" actId="1076"/>
          <ac:picMkLst>
            <pc:docMk/>
            <pc:sldMk cId="2698536053" sldId="259"/>
            <ac:picMk id="5" creationId="{4FE248C6-C7B6-41F5-8777-596A657231D3}"/>
          </ac:picMkLst>
        </pc:picChg>
        <pc:picChg chg="add mod">
          <ac:chgData name="pallavi bhoi" userId="32d4fbaaf0877c10" providerId="LiveId" clId="{B52E2517-B87C-44D0-86FC-33AEFDC471E5}" dt="2021-03-15T11:08:32.841" v="795" actId="1076"/>
          <ac:picMkLst>
            <pc:docMk/>
            <pc:sldMk cId="2698536053" sldId="259"/>
            <ac:picMk id="6" creationId="{15DEAB6E-3CA5-4F81-BF14-EF79C389739D}"/>
          </ac:picMkLst>
        </pc:picChg>
        <pc:picChg chg="add del mod modCrop">
          <ac:chgData name="pallavi bhoi" userId="32d4fbaaf0877c10" providerId="LiveId" clId="{B52E2517-B87C-44D0-86FC-33AEFDC471E5}" dt="2021-03-18T05:29:41.983" v="1895" actId="478"/>
          <ac:picMkLst>
            <pc:docMk/>
            <pc:sldMk cId="2698536053" sldId="259"/>
            <ac:picMk id="8" creationId="{2AB0D7A0-4D92-4A6C-90FE-68503ED3FE25}"/>
          </ac:picMkLst>
        </pc:picChg>
        <pc:picChg chg="add mod modCrop">
          <ac:chgData name="pallavi bhoi" userId="32d4fbaaf0877c10" providerId="LiveId" clId="{B52E2517-B87C-44D0-86FC-33AEFDC471E5}" dt="2021-03-18T05:30:22.297" v="1907" actId="14100"/>
          <ac:picMkLst>
            <pc:docMk/>
            <pc:sldMk cId="2698536053" sldId="259"/>
            <ac:picMk id="9" creationId="{9518CB77-AC8E-4C0A-A99A-8227E3D3AD16}"/>
          </ac:picMkLst>
        </pc:picChg>
        <pc:picChg chg="add mod modCrop">
          <ac:chgData name="pallavi bhoi" userId="32d4fbaaf0877c10" providerId="LiveId" clId="{B52E2517-B87C-44D0-86FC-33AEFDC471E5}" dt="2021-03-15T11:07:44.892" v="781" actId="1076"/>
          <ac:picMkLst>
            <pc:docMk/>
            <pc:sldMk cId="2698536053" sldId="259"/>
            <ac:picMk id="12" creationId="{54347F66-7A81-4718-9CA4-7FEE0194F726}"/>
          </ac:picMkLst>
        </pc:picChg>
        <pc:picChg chg="del">
          <ac:chgData name="pallavi bhoi" userId="32d4fbaaf0877c10" providerId="LiveId" clId="{B52E2517-B87C-44D0-86FC-33AEFDC471E5}" dt="2021-03-15T10:44:55.910" v="454" actId="478"/>
          <ac:picMkLst>
            <pc:docMk/>
            <pc:sldMk cId="2698536053" sldId="259"/>
            <ac:picMk id="16" creationId="{913C6D5F-97AA-4442-B647-C93A04BEBA32}"/>
          </ac:picMkLst>
        </pc:picChg>
        <pc:picChg chg="add mod">
          <ac:chgData name="pallavi bhoi" userId="32d4fbaaf0877c10" providerId="LiveId" clId="{B52E2517-B87C-44D0-86FC-33AEFDC471E5}" dt="2021-03-15T11:07:41.468" v="780" actId="1076"/>
          <ac:picMkLst>
            <pc:docMk/>
            <pc:sldMk cId="2698536053" sldId="259"/>
            <ac:picMk id="17" creationId="{3F463D27-8187-4286-821E-4AB45E3D7D88}"/>
          </ac:picMkLst>
        </pc:picChg>
        <pc:picChg chg="add mod">
          <ac:chgData name="pallavi bhoi" userId="32d4fbaaf0877c10" providerId="LiveId" clId="{B52E2517-B87C-44D0-86FC-33AEFDC471E5}" dt="2021-03-15T11:08:26.063" v="793" actId="1076"/>
          <ac:picMkLst>
            <pc:docMk/>
            <pc:sldMk cId="2698536053" sldId="259"/>
            <ac:picMk id="18" creationId="{F2C926CE-18D8-4E02-83EC-3F485F4EE0F0}"/>
          </ac:picMkLst>
        </pc:picChg>
        <pc:picChg chg="del">
          <ac:chgData name="pallavi bhoi" userId="32d4fbaaf0877c10" providerId="LiveId" clId="{B52E2517-B87C-44D0-86FC-33AEFDC471E5}" dt="2021-03-15T10:44:53.706" v="453" actId="478"/>
          <ac:picMkLst>
            <pc:docMk/>
            <pc:sldMk cId="2698536053" sldId="259"/>
            <ac:picMk id="19" creationId="{80FB8D94-81A5-478C-BE3A-0EAA7B6CA4A9}"/>
          </ac:picMkLst>
        </pc:picChg>
        <pc:picChg chg="add mod">
          <ac:chgData name="pallavi bhoi" userId="32d4fbaaf0877c10" providerId="LiveId" clId="{B52E2517-B87C-44D0-86FC-33AEFDC471E5}" dt="2021-03-15T11:08:14.450" v="790" actId="1076"/>
          <ac:picMkLst>
            <pc:docMk/>
            <pc:sldMk cId="2698536053" sldId="259"/>
            <ac:picMk id="20" creationId="{2026C4ED-7192-46BC-A1BC-F6BD007F2F26}"/>
          </ac:picMkLst>
        </pc:picChg>
        <pc:picChg chg="del mod">
          <ac:chgData name="pallavi bhoi" userId="32d4fbaaf0877c10" providerId="LiveId" clId="{B52E2517-B87C-44D0-86FC-33AEFDC471E5}" dt="2021-03-15T10:46:31.814" v="477" actId="478"/>
          <ac:picMkLst>
            <pc:docMk/>
            <pc:sldMk cId="2698536053" sldId="259"/>
            <ac:picMk id="21" creationId="{2F1C0DD7-376E-4EE7-8ABB-AE0DBC8510BC}"/>
          </ac:picMkLst>
        </pc:picChg>
        <pc:picChg chg="add mod">
          <ac:chgData name="pallavi bhoi" userId="32d4fbaaf0877c10" providerId="LiveId" clId="{B52E2517-B87C-44D0-86FC-33AEFDC471E5}" dt="2021-03-18T05:06:01.966" v="1846" actId="1076"/>
          <ac:picMkLst>
            <pc:docMk/>
            <pc:sldMk cId="2698536053" sldId="259"/>
            <ac:picMk id="22" creationId="{E274840A-FB2D-410F-9D57-9AD8D9003D96}"/>
          </ac:picMkLst>
        </pc:picChg>
        <pc:picChg chg="del mod">
          <ac:chgData name="pallavi bhoi" userId="32d4fbaaf0877c10" providerId="LiveId" clId="{B52E2517-B87C-44D0-86FC-33AEFDC471E5}" dt="2021-03-15T10:46:34.489" v="478" actId="478"/>
          <ac:picMkLst>
            <pc:docMk/>
            <pc:sldMk cId="2698536053" sldId="259"/>
            <ac:picMk id="24" creationId="{CCA3DF3C-F928-41A7-B6CF-429A84E5A605}"/>
          </ac:picMkLst>
        </pc:picChg>
        <pc:picChg chg="del">
          <ac:chgData name="pallavi bhoi" userId="32d4fbaaf0877c10" providerId="LiveId" clId="{B52E2517-B87C-44D0-86FC-33AEFDC471E5}" dt="2021-03-15T10:46:36.070" v="479" actId="478"/>
          <ac:picMkLst>
            <pc:docMk/>
            <pc:sldMk cId="2698536053" sldId="259"/>
            <ac:picMk id="25" creationId="{9751B3CF-7779-4569-8CB4-839781E53539}"/>
          </ac:picMkLst>
        </pc:picChg>
        <pc:picChg chg="del">
          <ac:chgData name="pallavi bhoi" userId="32d4fbaaf0877c10" providerId="LiveId" clId="{B52E2517-B87C-44D0-86FC-33AEFDC471E5}" dt="2021-03-15T10:46:37.473" v="480" actId="478"/>
          <ac:picMkLst>
            <pc:docMk/>
            <pc:sldMk cId="2698536053" sldId="259"/>
            <ac:picMk id="26" creationId="{BD6872FB-5DE7-43BE-9D19-2D1A2A4BC0D3}"/>
          </ac:picMkLst>
        </pc:picChg>
        <pc:picChg chg="add del mod">
          <ac:chgData name="pallavi bhoi" userId="32d4fbaaf0877c10" providerId="LiveId" clId="{B52E2517-B87C-44D0-86FC-33AEFDC471E5}" dt="2021-03-18T05:05:22.750" v="1839" actId="478"/>
          <ac:picMkLst>
            <pc:docMk/>
            <pc:sldMk cId="2698536053" sldId="259"/>
            <ac:picMk id="30" creationId="{5B750866-BFA6-453B-913B-F183FFCC376E}"/>
          </ac:picMkLst>
        </pc:picChg>
        <pc:picChg chg="add mod">
          <ac:chgData name="pallavi bhoi" userId="32d4fbaaf0877c10" providerId="LiveId" clId="{B52E2517-B87C-44D0-86FC-33AEFDC471E5}" dt="2021-03-15T10:48:02.096" v="504" actId="1076"/>
          <ac:picMkLst>
            <pc:docMk/>
            <pc:sldMk cId="2698536053" sldId="259"/>
            <ac:picMk id="31" creationId="{3490B796-3DAA-498A-9256-B2D63C633765}"/>
          </ac:picMkLst>
        </pc:picChg>
        <pc:picChg chg="add mod">
          <ac:chgData name="pallavi bhoi" userId="32d4fbaaf0877c10" providerId="LiveId" clId="{B52E2517-B87C-44D0-86FC-33AEFDC471E5}" dt="2021-03-15T11:16:18.467" v="850" actId="1076"/>
          <ac:picMkLst>
            <pc:docMk/>
            <pc:sldMk cId="2698536053" sldId="259"/>
            <ac:picMk id="32" creationId="{94C36300-346A-4BC5-AA48-629DB3C7ABBE}"/>
          </ac:picMkLst>
        </pc:picChg>
        <pc:picChg chg="add del mod">
          <ac:chgData name="pallavi bhoi" userId="32d4fbaaf0877c10" providerId="LiveId" clId="{B52E2517-B87C-44D0-86FC-33AEFDC471E5}" dt="2021-03-15T10:56:41.398" v="546" actId="478"/>
          <ac:picMkLst>
            <pc:docMk/>
            <pc:sldMk cId="2698536053" sldId="259"/>
            <ac:picMk id="33" creationId="{650B56A5-EE8F-400C-908C-7D9961618455}"/>
          </ac:picMkLst>
        </pc:picChg>
        <pc:picChg chg="add mod">
          <ac:chgData name="pallavi bhoi" userId="32d4fbaaf0877c10" providerId="LiveId" clId="{B52E2517-B87C-44D0-86FC-33AEFDC471E5}" dt="2021-03-18T05:05:54.374" v="1843" actId="1076"/>
          <ac:picMkLst>
            <pc:docMk/>
            <pc:sldMk cId="2698536053" sldId="259"/>
            <ac:picMk id="34" creationId="{776F4FE9-B70E-4AA5-BA6D-901D29353AB7}"/>
          </ac:picMkLst>
        </pc:picChg>
        <pc:picChg chg="add mod">
          <ac:chgData name="pallavi bhoi" userId="32d4fbaaf0877c10" providerId="LiveId" clId="{B52E2517-B87C-44D0-86FC-33AEFDC471E5}" dt="2021-03-18T05:05:43.706" v="1842" actId="1076"/>
          <ac:picMkLst>
            <pc:docMk/>
            <pc:sldMk cId="2698536053" sldId="259"/>
            <ac:picMk id="35" creationId="{1C517AA1-DA2E-4E5E-ABA1-E2420A5DD48A}"/>
          </ac:picMkLst>
        </pc:picChg>
        <pc:picChg chg="add mod modCrop">
          <ac:chgData name="pallavi bhoi" userId="32d4fbaaf0877c10" providerId="LiveId" clId="{B52E2517-B87C-44D0-86FC-33AEFDC471E5}" dt="2021-03-15T11:08:16.988" v="791" actId="1076"/>
          <ac:picMkLst>
            <pc:docMk/>
            <pc:sldMk cId="2698536053" sldId="259"/>
            <ac:picMk id="41" creationId="{E31C89F1-B2DB-4DB3-B2AB-41A15DCF4982}"/>
          </ac:picMkLst>
        </pc:picChg>
        <pc:picChg chg="add mod">
          <ac:chgData name="pallavi bhoi" userId="32d4fbaaf0877c10" providerId="LiveId" clId="{B52E2517-B87C-44D0-86FC-33AEFDC471E5}" dt="2021-03-15T11:08:04.225" v="788" actId="571"/>
          <ac:picMkLst>
            <pc:docMk/>
            <pc:sldMk cId="2698536053" sldId="259"/>
            <ac:picMk id="43" creationId="{FA1E99BE-D828-4858-AB89-E62808843127}"/>
          </ac:picMkLst>
        </pc:picChg>
        <pc:picChg chg="add mod">
          <ac:chgData name="pallavi bhoi" userId="32d4fbaaf0877c10" providerId="LiveId" clId="{B52E2517-B87C-44D0-86FC-33AEFDC471E5}" dt="2021-03-15T11:08:04.225" v="788" actId="571"/>
          <ac:picMkLst>
            <pc:docMk/>
            <pc:sldMk cId="2698536053" sldId="259"/>
            <ac:picMk id="44" creationId="{4CBF322C-873D-45EB-941E-DDB0F8B8FD88}"/>
          </ac:picMkLst>
        </pc:picChg>
        <pc:picChg chg="add mod modCrop">
          <ac:chgData name="pallavi bhoi" userId="32d4fbaaf0877c10" providerId="LiveId" clId="{B52E2517-B87C-44D0-86FC-33AEFDC471E5}" dt="2021-03-15T11:11:24.165" v="821" actId="1440"/>
          <ac:picMkLst>
            <pc:docMk/>
            <pc:sldMk cId="2698536053" sldId="259"/>
            <ac:picMk id="45" creationId="{19AF40E9-FBBC-467B-B301-2BEA736D9555}"/>
          </ac:picMkLst>
        </pc:picChg>
        <pc:picChg chg="add mod modCrop">
          <ac:chgData name="pallavi bhoi" userId="32d4fbaaf0877c10" providerId="LiveId" clId="{B52E2517-B87C-44D0-86FC-33AEFDC471E5}" dt="2021-03-18T05:05:54.374" v="1843" actId="1076"/>
          <ac:picMkLst>
            <pc:docMk/>
            <pc:sldMk cId="2698536053" sldId="259"/>
            <ac:picMk id="47" creationId="{F3392813-1BA8-49D0-9E90-7B994AD0465E}"/>
          </ac:picMkLst>
        </pc:picChg>
        <pc:picChg chg="add mod modCrop">
          <ac:chgData name="pallavi bhoi" userId="32d4fbaaf0877c10" providerId="LiveId" clId="{B52E2517-B87C-44D0-86FC-33AEFDC471E5}" dt="2021-03-18T05:05:43.706" v="1842" actId="1076"/>
          <ac:picMkLst>
            <pc:docMk/>
            <pc:sldMk cId="2698536053" sldId="259"/>
            <ac:picMk id="49" creationId="{65C1C603-43C9-48EF-B312-887D5FDDB840}"/>
          </ac:picMkLst>
        </pc:picChg>
        <pc:picChg chg="mod">
          <ac:chgData name="pallavi bhoi" userId="32d4fbaaf0877c10" providerId="LiveId" clId="{B52E2517-B87C-44D0-86FC-33AEFDC471E5}" dt="2021-03-15T11:08:30.419" v="794" actId="1076"/>
          <ac:picMkLst>
            <pc:docMk/>
            <pc:sldMk cId="2698536053" sldId="259"/>
            <ac:picMk id="1032" creationId="{7EBED9AA-12BD-4595-8BD2-09759501B445}"/>
          </ac:picMkLst>
        </pc:picChg>
      </pc:sldChg>
      <pc:sldChg chg="modSp modTransition">
        <pc:chgData name="pallavi bhoi" userId="32d4fbaaf0877c10" providerId="LiveId" clId="{B52E2517-B87C-44D0-86FC-33AEFDC471E5}" dt="2021-03-18T06:09:12.749" v="1973"/>
        <pc:sldMkLst>
          <pc:docMk/>
          <pc:sldMk cId="2788714469" sldId="260"/>
        </pc:sldMkLst>
        <pc:spChg chg="mod">
          <ac:chgData name="pallavi bhoi" userId="32d4fbaaf0877c10" providerId="LiveId" clId="{B52E2517-B87C-44D0-86FC-33AEFDC471E5}" dt="2021-03-15T10:44:45.285" v="452" actId="20577"/>
          <ac:spMkLst>
            <pc:docMk/>
            <pc:sldMk cId="2788714469" sldId="260"/>
            <ac:spMk id="9" creationId="{0EB6AF5B-77AD-4F4E-86A8-643EE4992E86}"/>
          </ac:spMkLst>
        </pc:spChg>
      </pc:sldChg>
      <pc:sldChg chg="addSp delSp modSp modTransition">
        <pc:chgData name="pallavi bhoi" userId="32d4fbaaf0877c10" providerId="LiveId" clId="{B52E2517-B87C-44D0-86FC-33AEFDC471E5}" dt="2021-03-18T06:09:21.621" v="1979"/>
        <pc:sldMkLst>
          <pc:docMk/>
          <pc:sldMk cId="2690205584" sldId="261"/>
        </pc:sldMkLst>
        <pc:spChg chg="mod">
          <ac:chgData name="pallavi bhoi" userId="32d4fbaaf0877c10" providerId="LiveId" clId="{B52E2517-B87C-44D0-86FC-33AEFDC471E5}" dt="2021-03-17T07:03:44.596" v="1837" actId="1076"/>
          <ac:spMkLst>
            <pc:docMk/>
            <pc:sldMk cId="2690205584" sldId="261"/>
            <ac:spMk id="14" creationId="{52FD39FB-DD65-4798-B86E-1B7EC2DDB180}"/>
          </ac:spMkLst>
        </pc:spChg>
        <pc:spChg chg="mod">
          <ac:chgData name="pallavi bhoi" userId="32d4fbaaf0877c10" providerId="LiveId" clId="{B52E2517-B87C-44D0-86FC-33AEFDC471E5}" dt="2021-03-17T06:50:59.049" v="1651" actId="1076"/>
          <ac:spMkLst>
            <pc:docMk/>
            <pc:sldMk cId="2690205584" sldId="261"/>
            <ac:spMk id="23" creationId="{B605D977-6F32-46F1-AABF-2B514DBA07AB}"/>
          </ac:spMkLst>
        </pc:spChg>
        <pc:spChg chg="mod">
          <ac:chgData name="pallavi bhoi" userId="32d4fbaaf0877c10" providerId="LiveId" clId="{B52E2517-B87C-44D0-86FC-33AEFDC471E5}" dt="2021-03-17T05:07:28.452" v="1142" actId="20577"/>
          <ac:spMkLst>
            <pc:docMk/>
            <pc:sldMk cId="2690205584" sldId="261"/>
            <ac:spMk id="27" creationId="{055131B7-21B8-4A09-BFF9-3CD4A47AA25E}"/>
          </ac:spMkLst>
        </pc:spChg>
        <pc:spChg chg="mod">
          <ac:chgData name="pallavi bhoi" userId="32d4fbaaf0877c10" providerId="LiveId" clId="{B52E2517-B87C-44D0-86FC-33AEFDC471E5}" dt="2021-03-17T05:23:59.497" v="1555" actId="1076"/>
          <ac:spMkLst>
            <pc:docMk/>
            <pc:sldMk cId="2690205584" sldId="261"/>
            <ac:spMk id="28" creationId="{1EEAB5F6-BD55-4532-9A1B-BB44549EFF03}"/>
          </ac:spMkLst>
        </pc:spChg>
        <pc:spChg chg="mod">
          <ac:chgData name="pallavi bhoi" userId="32d4fbaaf0877c10" providerId="LiveId" clId="{B52E2517-B87C-44D0-86FC-33AEFDC471E5}" dt="2021-03-17T06:56:20.493" v="1704" actId="20577"/>
          <ac:spMkLst>
            <pc:docMk/>
            <pc:sldMk cId="2690205584" sldId="261"/>
            <ac:spMk id="29" creationId="{FAD570F3-5770-41E7-8281-44EA79F7FCFC}"/>
          </ac:spMkLst>
        </pc:spChg>
        <pc:spChg chg="add mod">
          <ac:chgData name="pallavi bhoi" userId="32d4fbaaf0877c10" providerId="LiveId" clId="{B52E2517-B87C-44D0-86FC-33AEFDC471E5}" dt="2021-03-18T05:10:15.699" v="1893" actId="1076"/>
          <ac:spMkLst>
            <pc:docMk/>
            <pc:sldMk cId="2690205584" sldId="261"/>
            <ac:spMk id="37" creationId="{7E84CD22-D934-4E80-9F81-48ABCBB7BAE0}"/>
          </ac:spMkLst>
        </pc:spChg>
        <pc:spChg chg="add mod">
          <ac:chgData name="pallavi bhoi" userId="32d4fbaaf0877c10" providerId="LiveId" clId="{B52E2517-B87C-44D0-86FC-33AEFDC471E5}" dt="2021-03-17T06:56:45.620" v="1732" actId="20577"/>
          <ac:spMkLst>
            <pc:docMk/>
            <pc:sldMk cId="2690205584" sldId="261"/>
            <ac:spMk id="40" creationId="{4B8A82BC-5870-4701-90A8-B3247D806CC1}"/>
          </ac:spMkLst>
        </pc:spChg>
        <pc:picChg chg="add mod modCrop">
          <ac:chgData name="pallavi bhoi" userId="32d4fbaaf0877c10" providerId="LiveId" clId="{B52E2517-B87C-44D0-86FC-33AEFDC471E5}" dt="2021-03-17T05:07:09.048" v="1113" actId="1076"/>
          <ac:picMkLst>
            <pc:docMk/>
            <pc:sldMk cId="2690205584" sldId="261"/>
            <ac:picMk id="3" creationId="{FC992B47-78F6-49AD-8740-0094E69CC8D5}"/>
          </ac:picMkLst>
        </pc:picChg>
        <pc:picChg chg="add del mod">
          <ac:chgData name="pallavi bhoi" userId="32d4fbaaf0877c10" providerId="LiveId" clId="{B52E2517-B87C-44D0-86FC-33AEFDC471E5}" dt="2021-03-17T07:03:00.355" v="1802" actId="478"/>
          <ac:picMkLst>
            <pc:docMk/>
            <pc:sldMk cId="2690205584" sldId="261"/>
            <ac:picMk id="6" creationId="{FC8117B6-C67A-4DC5-9CED-9E81A97E6680}"/>
          </ac:picMkLst>
        </pc:picChg>
        <pc:picChg chg="add del mod">
          <ac:chgData name="pallavi bhoi" userId="32d4fbaaf0877c10" providerId="LiveId" clId="{B52E2517-B87C-44D0-86FC-33AEFDC471E5}" dt="2021-03-17T05:17:06.382" v="1351" actId="478"/>
          <ac:picMkLst>
            <pc:docMk/>
            <pc:sldMk cId="2690205584" sldId="261"/>
            <ac:picMk id="8" creationId="{ABB2B4B1-E377-4BA0-BF14-97BEC8F6E077}"/>
          </ac:picMkLst>
        </pc:picChg>
        <pc:picChg chg="add mod modCrop">
          <ac:chgData name="pallavi bhoi" userId="32d4fbaaf0877c10" providerId="LiveId" clId="{B52E2517-B87C-44D0-86FC-33AEFDC471E5}" dt="2021-03-18T05:10:24.488" v="1894" actId="1076"/>
          <ac:picMkLst>
            <pc:docMk/>
            <pc:sldMk cId="2690205584" sldId="261"/>
            <ac:picMk id="10" creationId="{819E6CE4-86B4-4B68-8D0E-D707DAC7761F}"/>
          </ac:picMkLst>
        </pc:picChg>
        <pc:picChg chg="add mod">
          <ac:chgData name="pallavi bhoi" userId="32d4fbaaf0877c10" providerId="LiveId" clId="{B52E2517-B87C-44D0-86FC-33AEFDC471E5}" dt="2021-03-17T05:23:41.168" v="1517" actId="14100"/>
          <ac:picMkLst>
            <pc:docMk/>
            <pc:sldMk cId="2690205584" sldId="261"/>
            <ac:picMk id="12" creationId="{9A0281AB-1E23-42D4-80FD-C84583D396E5}"/>
          </ac:picMkLst>
        </pc:picChg>
        <pc:picChg chg="add mod modCrop">
          <ac:chgData name="pallavi bhoi" userId="32d4fbaaf0877c10" providerId="LiveId" clId="{B52E2517-B87C-44D0-86FC-33AEFDC471E5}" dt="2021-03-17T06:55:20.787" v="1669" actId="1440"/>
          <ac:picMkLst>
            <pc:docMk/>
            <pc:sldMk cId="2690205584" sldId="261"/>
            <ac:picMk id="15" creationId="{9B40B210-77B0-4729-8128-813B8ED2DE39}"/>
          </ac:picMkLst>
        </pc:picChg>
        <pc:picChg chg="del">
          <ac:chgData name="pallavi bhoi" userId="32d4fbaaf0877c10" providerId="LiveId" clId="{B52E2517-B87C-44D0-86FC-33AEFDC471E5}" dt="2021-03-17T05:05:16.584" v="1098" actId="478"/>
          <ac:picMkLst>
            <pc:docMk/>
            <pc:sldMk cId="2690205584" sldId="261"/>
            <ac:picMk id="16" creationId="{913C6D5F-97AA-4442-B647-C93A04BEBA32}"/>
          </ac:picMkLst>
        </pc:picChg>
        <pc:picChg chg="add mod">
          <ac:chgData name="pallavi bhoi" userId="32d4fbaaf0877c10" providerId="LiveId" clId="{B52E2517-B87C-44D0-86FC-33AEFDC471E5}" dt="2021-03-17T06:55:57.050" v="1675" actId="14100"/>
          <ac:picMkLst>
            <pc:docMk/>
            <pc:sldMk cId="2690205584" sldId="261"/>
            <ac:picMk id="18" creationId="{56099AB5-A12F-4FD4-93F7-EC0BCFEF63EE}"/>
          </ac:picMkLst>
        </pc:picChg>
        <pc:picChg chg="del">
          <ac:chgData name="pallavi bhoi" userId="32d4fbaaf0877c10" providerId="LiveId" clId="{B52E2517-B87C-44D0-86FC-33AEFDC471E5}" dt="2021-03-17T05:05:12.219" v="1096" actId="478"/>
          <ac:picMkLst>
            <pc:docMk/>
            <pc:sldMk cId="2690205584" sldId="261"/>
            <ac:picMk id="19" creationId="{80FB8D94-81A5-478C-BE3A-0EAA7B6CA4A9}"/>
          </ac:picMkLst>
        </pc:picChg>
        <pc:picChg chg="del mod">
          <ac:chgData name="pallavi bhoi" userId="32d4fbaaf0877c10" providerId="LiveId" clId="{B52E2517-B87C-44D0-86FC-33AEFDC471E5}" dt="2021-03-17T05:07:43.746" v="1147" actId="478"/>
          <ac:picMkLst>
            <pc:docMk/>
            <pc:sldMk cId="2690205584" sldId="261"/>
            <ac:picMk id="21" creationId="{2F1C0DD7-376E-4EE7-8ABB-AE0DBC8510BC}"/>
          </ac:picMkLst>
        </pc:picChg>
        <pc:picChg chg="del">
          <ac:chgData name="pallavi bhoi" userId="32d4fbaaf0877c10" providerId="LiveId" clId="{B52E2517-B87C-44D0-86FC-33AEFDC471E5}" dt="2021-03-17T05:05:14.161" v="1097" actId="478"/>
          <ac:picMkLst>
            <pc:docMk/>
            <pc:sldMk cId="2690205584" sldId="261"/>
            <ac:picMk id="22" creationId="{2F51190B-9802-4CB2-9EAA-CCC30F45C83A}"/>
          </ac:picMkLst>
        </pc:picChg>
        <pc:picChg chg="del mod">
          <ac:chgData name="pallavi bhoi" userId="32d4fbaaf0877c10" providerId="LiveId" clId="{B52E2517-B87C-44D0-86FC-33AEFDC471E5}" dt="2021-03-17T05:16:29.282" v="1337" actId="478"/>
          <ac:picMkLst>
            <pc:docMk/>
            <pc:sldMk cId="2690205584" sldId="261"/>
            <ac:picMk id="25" creationId="{9751B3CF-7779-4569-8CB4-839781E53539}"/>
          </ac:picMkLst>
        </pc:picChg>
        <pc:picChg chg="del">
          <ac:chgData name="pallavi bhoi" userId="32d4fbaaf0877c10" providerId="LiveId" clId="{B52E2517-B87C-44D0-86FC-33AEFDC471E5}" dt="2021-03-17T06:49:52.817" v="1641" actId="478"/>
          <ac:picMkLst>
            <pc:docMk/>
            <pc:sldMk cId="2690205584" sldId="261"/>
            <ac:picMk id="26" creationId="{BD6872FB-5DE7-43BE-9D19-2D1A2A4BC0D3}"/>
          </ac:picMkLst>
        </pc:picChg>
        <pc:picChg chg="add mod">
          <ac:chgData name="pallavi bhoi" userId="32d4fbaaf0877c10" providerId="LiveId" clId="{B52E2517-B87C-44D0-86FC-33AEFDC471E5}" dt="2021-03-17T06:53:42.833" v="1655" actId="1076"/>
          <ac:picMkLst>
            <pc:docMk/>
            <pc:sldMk cId="2690205584" sldId="261"/>
            <ac:picMk id="30" creationId="{D8EDDAD1-5569-4065-9995-6DA491A78083}"/>
          </ac:picMkLst>
        </pc:picChg>
        <pc:picChg chg="del">
          <ac:chgData name="pallavi bhoi" userId="32d4fbaaf0877c10" providerId="LiveId" clId="{B52E2517-B87C-44D0-86FC-33AEFDC471E5}" dt="2021-03-17T05:05:19.200" v="1099" actId="478"/>
          <ac:picMkLst>
            <pc:docMk/>
            <pc:sldMk cId="2690205584" sldId="261"/>
            <ac:picMk id="31" creationId="{3B670069-76EA-4E1E-8AA9-D5297AD06850}"/>
          </ac:picMkLst>
        </pc:picChg>
        <pc:picChg chg="add mod ord">
          <ac:chgData name="pallavi bhoi" userId="32d4fbaaf0877c10" providerId="LiveId" clId="{B52E2517-B87C-44D0-86FC-33AEFDC471E5}" dt="2021-03-17T06:50:33.462" v="1648" actId="1076"/>
          <ac:picMkLst>
            <pc:docMk/>
            <pc:sldMk cId="2690205584" sldId="261"/>
            <ac:picMk id="33" creationId="{D164BD90-FA3D-4F6D-ABD5-21B208A7F27F}"/>
          </ac:picMkLst>
        </pc:picChg>
        <pc:picChg chg="del">
          <ac:chgData name="pallavi bhoi" userId="32d4fbaaf0877c10" providerId="LiveId" clId="{B52E2517-B87C-44D0-86FC-33AEFDC471E5}" dt="2021-03-17T05:05:21.240" v="1100" actId="478"/>
          <ac:picMkLst>
            <pc:docMk/>
            <pc:sldMk cId="2690205584" sldId="261"/>
            <ac:picMk id="34" creationId="{4D770288-17E7-48D3-B5E4-3E509D971EA9}"/>
          </ac:picMkLst>
        </pc:picChg>
        <pc:picChg chg="add mod">
          <ac:chgData name="pallavi bhoi" userId="32d4fbaaf0877c10" providerId="LiveId" clId="{B52E2517-B87C-44D0-86FC-33AEFDC471E5}" dt="2021-03-17T06:50:33.462" v="1648" actId="1076"/>
          <ac:picMkLst>
            <pc:docMk/>
            <pc:sldMk cId="2690205584" sldId="261"/>
            <ac:picMk id="35" creationId="{CB8C981B-B17D-481F-A3C3-D6528FC42C3F}"/>
          </ac:picMkLst>
        </pc:picChg>
        <pc:picChg chg="add mod">
          <ac:chgData name="pallavi bhoi" userId="32d4fbaaf0877c10" providerId="LiveId" clId="{B52E2517-B87C-44D0-86FC-33AEFDC471E5}" dt="2021-03-18T05:10:24.488" v="1894" actId="1076"/>
          <ac:picMkLst>
            <pc:docMk/>
            <pc:sldMk cId="2690205584" sldId="261"/>
            <ac:picMk id="36" creationId="{310B0498-BE42-4A81-A244-505560464CEB}"/>
          </ac:picMkLst>
        </pc:picChg>
        <pc:picChg chg="add mod">
          <ac:chgData name="pallavi bhoi" userId="32d4fbaaf0877c10" providerId="LiveId" clId="{B52E2517-B87C-44D0-86FC-33AEFDC471E5}" dt="2021-03-17T05:22:59.066" v="1509" actId="1076"/>
          <ac:picMkLst>
            <pc:docMk/>
            <pc:sldMk cId="2690205584" sldId="261"/>
            <ac:picMk id="38" creationId="{65C28E36-C07B-4E25-8760-B0299C8260CD}"/>
          </ac:picMkLst>
        </pc:picChg>
        <pc:picChg chg="add mod">
          <ac:chgData name="pallavi bhoi" userId="32d4fbaaf0877c10" providerId="LiveId" clId="{B52E2517-B87C-44D0-86FC-33AEFDC471E5}" dt="2021-03-17T06:53:44.567" v="1656" actId="1076"/>
          <ac:picMkLst>
            <pc:docMk/>
            <pc:sldMk cId="2690205584" sldId="261"/>
            <ac:picMk id="39" creationId="{B5E14B89-3835-499A-A90E-31B7FBF5DDC4}"/>
          </ac:picMkLst>
        </pc:picChg>
        <pc:picChg chg="add mod">
          <ac:chgData name="pallavi bhoi" userId="32d4fbaaf0877c10" providerId="LiveId" clId="{B52E2517-B87C-44D0-86FC-33AEFDC471E5}" dt="2021-03-17T07:03:08.937" v="1803" actId="1076"/>
          <ac:picMkLst>
            <pc:docMk/>
            <pc:sldMk cId="2690205584" sldId="261"/>
            <ac:picMk id="41" creationId="{D4D1E24A-3732-4F45-8F7F-4BE29EF6FD2E}"/>
          </ac:picMkLst>
        </pc:picChg>
        <pc:picChg chg="add mod">
          <ac:chgData name="pallavi bhoi" userId="32d4fbaaf0877c10" providerId="LiveId" clId="{B52E2517-B87C-44D0-86FC-33AEFDC471E5}" dt="2021-03-17T07:03:19.683" v="1807" actId="14100"/>
          <ac:picMkLst>
            <pc:docMk/>
            <pc:sldMk cId="2690205584" sldId="261"/>
            <ac:picMk id="42" creationId="{5E9550C8-A236-4D7D-944D-120E8277F1DD}"/>
          </ac:picMkLst>
        </pc:picChg>
        <pc:picChg chg="del mod">
          <ac:chgData name="pallavi bhoi" userId="32d4fbaaf0877c10" providerId="LiveId" clId="{B52E2517-B87C-44D0-86FC-33AEFDC471E5}" dt="2021-03-17T07:02:48.033" v="1797" actId="478"/>
          <ac:picMkLst>
            <pc:docMk/>
            <pc:sldMk cId="2690205584" sldId="261"/>
            <ac:picMk id="1032" creationId="{7EBED9AA-12BD-4595-8BD2-09759501B445}"/>
          </ac:picMkLst>
        </pc:picChg>
      </pc:sldChg>
      <pc:sldChg chg="addSp delSp modSp modTransition">
        <pc:chgData name="pallavi bhoi" userId="32d4fbaaf0877c10" providerId="LiveId" clId="{B52E2517-B87C-44D0-86FC-33AEFDC471E5}" dt="2021-03-18T06:09:29.916" v="1985"/>
        <pc:sldMkLst>
          <pc:docMk/>
          <pc:sldMk cId="1353977678" sldId="262"/>
        </pc:sldMkLst>
        <pc:spChg chg="mod">
          <ac:chgData name="pallavi bhoi" userId="32d4fbaaf0877c10" providerId="LiveId" clId="{B52E2517-B87C-44D0-86FC-33AEFDC471E5}" dt="2021-03-17T05:14:24.497" v="1321" actId="1076"/>
          <ac:spMkLst>
            <pc:docMk/>
            <pc:sldMk cId="1353977678" sldId="262"/>
            <ac:spMk id="14" creationId="{52FD39FB-DD65-4798-B86E-1B7EC2DDB180}"/>
          </ac:spMkLst>
        </pc:spChg>
        <pc:spChg chg="mod">
          <ac:chgData name="pallavi bhoi" userId="32d4fbaaf0877c10" providerId="LiveId" clId="{B52E2517-B87C-44D0-86FC-33AEFDC471E5}" dt="2021-03-17T06:59:08.843" v="1745" actId="1076"/>
          <ac:spMkLst>
            <pc:docMk/>
            <pc:sldMk cId="1353977678" sldId="262"/>
            <ac:spMk id="23" creationId="{B605D977-6F32-46F1-AABF-2B514DBA07AB}"/>
          </ac:spMkLst>
        </pc:spChg>
        <pc:spChg chg="mod">
          <ac:chgData name="pallavi bhoi" userId="32d4fbaaf0877c10" providerId="LiveId" clId="{B52E2517-B87C-44D0-86FC-33AEFDC471E5}" dt="2021-03-17T06:59:32.197" v="1749" actId="1076"/>
          <ac:spMkLst>
            <pc:docMk/>
            <pc:sldMk cId="1353977678" sldId="262"/>
            <ac:spMk id="27" creationId="{055131B7-21B8-4A09-BFF9-3CD4A47AA25E}"/>
          </ac:spMkLst>
        </pc:spChg>
        <pc:spChg chg="mod">
          <ac:chgData name="pallavi bhoi" userId="32d4fbaaf0877c10" providerId="LiveId" clId="{B52E2517-B87C-44D0-86FC-33AEFDC471E5}" dt="2021-03-17T07:01:19.241" v="1794" actId="1076"/>
          <ac:spMkLst>
            <pc:docMk/>
            <pc:sldMk cId="1353977678" sldId="262"/>
            <ac:spMk id="28" creationId="{1EEAB5F6-BD55-4532-9A1B-BB44549EFF03}"/>
          </ac:spMkLst>
        </pc:spChg>
        <pc:spChg chg="del">
          <ac:chgData name="pallavi bhoi" userId="32d4fbaaf0877c10" providerId="LiveId" clId="{B52E2517-B87C-44D0-86FC-33AEFDC471E5}" dt="2021-03-17T06:58:45.567" v="1742" actId="478"/>
          <ac:spMkLst>
            <pc:docMk/>
            <pc:sldMk cId="1353977678" sldId="262"/>
            <ac:spMk id="29" creationId="{FAD570F3-5770-41E7-8281-44EA79F7FCFC}"/>
          </ac:spMkLst>
        </pc:spChg>
        <pc:spChg chg="mod">
          <ac:chgData name="pallavi bhoi" userId="32d4fbaaf0877c10" providerId="LiveId" clId="{B52E2517-B87C-44D0-86FC-33AEFDC471E5}" dt="2021-03-17T05:14:40.726" v="1326" actId="20577"/>
          <ac:spMkLst>
            <pc:docMk/>
            <pc:sldMk cId="1353977678" sldId="262"/>
            <ac:spMk id="36" creationId="{A5E263DE-1905-49CF-A761-29C5EB3A70E2}"/>
          </ac:spMkLst>
        </pc:spChg>
        <pc:spChg chg="mod">
          <ac:chgData name="pallavi bhoi" userId="32d4fbaaf0877c10" providerId="LiveId" clId="{B52E2517-B87C-44D0-86FC-33AEFDC471E5}" dt="2021-03-17T06:58:55.757" v="1744" actId="1076"/>
          <ac:spMkLst>
            <pc:docMk/>
            <pc:sldMk cId="1353977678" sldId="262"/>
            <ac:spMk id="37" creationId="{F7460CCD-9166-4D50-866A-2EB2E42C1063}"/>
          </ac:spMkLst>
        </pc:spChg>
        <pc:spChg chg="mod">
          <ac:chgData name="pallavi bhoi" userId="32d4fbaaf0877c10" providerId="LiveId" clId="{B52E2517-B87C-44D0-86FC-33AEFDC471E5}" dt="2021-03-17T07:01:35.660" v="1795" actId="1076"/>
          <ac:spMkLst>
            <pc:docMk/>
            <pc:sldMk cId="1353977678" sldId="262"/>
            <ac:spMk id="38" creationId="{6F414B11-06B5-449F-8B3A-9960BC75686B}"/>
          </ac:spMkLst>
        </pc:spChg>
        <pc:spChg chg="mod">
          <ac:chgData name="pallavi bhoi" userId="32d4fbaaf0877c10" providerId="LiveId" clId="{B52E2517-B87C-44D0-86FC-33AEFDC471E5}" dt="2021-03-17T06:47:10.552" v="1640" actId="1076"/>
          <ac:spMkLst>
            <pc:docMk/>
            <pc:sldMk cId="1353977678" sldId="262"/>
            <ac:spMk id="39" creationId="{621810F1-35F2-4AB4-8ED5-39BB0966DDF1}"/>
          </ac:spMkLst>
        </pc:spChg>
        <pc:spChg chg="mod">
          <ac:chgData name="pallavi bhoi" userId="32d4fbaaf0877c10" providerId="LiveId" clId="{B52E2517-B87C-44D0-86FC-33AEFDC471E5}" dt="2021-03-17T06:47:06.782" v="1639" actId="1076"/>
          <ac:spMkLst>
            <pc:docMk/>
            <pc:sldMk cId="1353977678" sldId="262"/>
            <ac:spMk id="40" creationId="{84BA9630-BB29-4AB3-851D-3019E9A520B0}"/>
          </ac:spMkLst>
        </pc:spChg>
        <pc:picChg chg="del">
          <ac:chgData name="pallavi bhoi" userId="32d4fbaaf0877c10" providerId="LiveId" clId="{B52E2517-B87C-44D0-86FC-33AEFDC471E5}" dt="2021-03-17T05:14:31.149" v="1325" actId="478"/>
          <ac:picMkLst>
            <pc:docMk/>
            <pc:sldMk cId="1353977678" sldId="262"/>
            <ac:picMk id="3" creationId="{410B62DD-9A9D-4998-966A-161682AB6CEA}"/>
          </ac:picMkLst>
        </pc:picChg>
        <pc:picChg chg="add mod modCrop">
          <ac:chgData name="pallavi bhoi" userId="32d4fbaaf0877c10" providerId="LiveId" clId="{B52E2517-B87C-44D0-86FC-33AEFDC471E5}" dt="2021-03-17T06:58:32.792" v="1740" actId="1076"/>
          <ac:picMkLst>
            <pc:docMk/>
            <pc:sldMk cId="1353977678" sldId="262"/>
            <ac:picMk id="4" creationId="{8720CEBA-0F57-488A-8FE7-BC16815CD1CA}"/>
          </ac:picMkLst>
        </pc:picChg>
        <pc:picChg chg="del">
          <ac:chgData name="pallavi bhoi" userId="32d4fbaaf0877c10" providerId="LiveId" clId="{B52E2517-B87C-44D0-86FC-33AEFDC471E5}" dt="2021-03-17T05:12:26.313" v="1249" actId="478"/>
          <ac:picMkLst>
            <pc:docMk/>
            <pc:sldMk cId="1353977678" sldId="262"/>
            <ac:picMk id="6" creationId="{15DEAB6E-3CA5-4F81-BF14-EF79C389739D}"/>
          </ac:picMkLst>
        </pc:picChg>
        <pc:picChg chg="del">
          <ac:chgData name="pallavi bhoi" userId="32d4fbaaf0877c10" providerId="LiveId" clId="{B52E2517-B87C-44D0-86FC-33AEFDC471E5}" dt="2021-03-17T05:13:16.066" v="1282" actId="478"/>
          <ac:picMkLst>
            <pc:docMk/>
            <pc:sldMk cId="1353977678" sldId="262"/>
            <ac:picMk id="8" creationId="{2AB0D7A0-4D92-4A6C-90FE-68503ED3FE25}"/>
          </ac:picMkLst>
        </pc:picChg>
        <pc:picChg chg="add mod">
          <ac:chgData name="pallavi bhoi" userId="32d4fbaaf0877c10" providerId="LiveId" clId="{B52E2517-B87C-44D0-86FC-33AEFDC471E5}" dt="2021-03-17T06:59:22.299" v="1747" actId="1076"/>
          <ac:picMkLst>
            <pc:docMk/>
            <pc:sldMk cId="1353977678" sldId="262"/>
            <ac:picMk id="9" creationId="{1A151C7A-80D2-43CC-BF40-7B6DC53EC198}"/>
          </ac:picMkLst>
        </pc:picChg>
        <pc:picChg chg="add mod">
          <ac:chgData name="pallavi bhoi" userId="32d4fbaaf0877c10" providerId="LiveId" clId="{B52E2517-B87C-44D0-86FC-33AEFDC471E5}" dt="2021-03-17T05:12:49.754" v="1258" actId="1076"/>
          <ac:picMkLst>
            <pc:docMk/>
            <pc:sldMk cId="1353977678" sldId="262"/>
            <ac:picMk id="11" creationId="{370F7AD1-590A-4951-B966-C3E7C3212452}"/>
          </ac:picMkLst>
        </pc:picChg>
        <pc:picChg chg="del">
          <ac:chgData name="pallavi bhoi" userId="32d4fbaaf0877c10" providerId="LiveId" clId="{B52E2517-B87C-44D0-86FC-33AEFDC471E5}" dt="2021-03-17T05:14:26.017" v="1322" actId="478"/>
          <ac:picMkLst>
            <pc:docMk/>
            <pc:sldMk cId="1353977678" sldId="262"/>
            <ac:picMk id="12" creationId="{54347F66-7A81-4718-9CA4-7FEE0194F726}"/>
          </ac:picMkLst>
        </pc:picChg>
        <pc:picChg chg="add mod">
          <ac:chgData name="pallavi bhoi" userId="32d4fbaaf0877c10" providerId="LiveId" clId="{B52E2517-B87C-44D0-86FC-33AEFDC471E5}" dt="2021-03-17T05:13:41.871" v="1292" actId="14100"/>
          <ac:picMkLst>
            <pc:docMk/>
            <pc:sldMk cId="1353977678" sldId="262"/>
            <ac:picMk id="16" creationId="{71517306-2F78-4110-A924-34B53C0F1F52}"/>
          </ac:picMkLst>
        </pc:picChg>
        <pc:picChg chg="add mod">
          <ac:chgData name="pallavi bhoi" userId="32d4fbaaf0877c10" providerId="LiveId" clId="{B52E2517-B87C-44D0-86FC-33AEFDC471E5}" dt="2021-03-17T06:59:38.408" v="1750" actId="1076"/>
          <ac:picMkLst>
            <pc:docMk/>
            <pc:sldMk cId="1353977678" sldId="262"/>
            <ac:picMk id="21" creationId="{6EFCBE78-B365-4867-AC26-7024C863E1D6}"/>
          </ac:picMkLst>
        </pc:picChg>
        <pc:picChg chg="del mod">
          <ac:chgData name="pallavi bhoi" userId="32d4fbaaf0877c10" providerId="LiveId" clId="{B52E2517-B87C-44D0-86FC-33AEFDC471E5}" dt="2021-03-17T06:59:42.081" v="1751" actId="478"/>
          <ac:picMkLst>
            <pc:docMk/>
            <pc:sldMk cId="1353977678" sldId="262"/>
            <ac:picMk id="22" creationId="{E274840A-FB2D-410F-9D57-9AD8D9003D96}"/>
          </ac:picMkLst>
        </pc:picChg>
        <pc:picChg chg="add mod modCrop">
          <ac:chgData name="pallavi bhoi" userId="32d4fbaaf0877c10" providerId="LiveId" clId="{B52E2517-B87C-44D0-86FC-33AEFDC471E5}" dt="2021-03-17T06:58:02.493" v="1738" actId="1076"/>
          <ac:picMkLst>
            <pc:docMk/>
            <pc:sldMk cId="1353977678" sldId="262"/>
            <ac:picMk id="25" creationId="{F0D531DE-19A5-43EC-9F58-6DE5CC954519}"/>
          </ac:picMkLst>
        </pc:picChg>
        <pc:picChg chg="mod">
          <ac:chgData name="pallavi bhoi" userId="32d4fbaaf0877c10" providerId="LiveId" clId="{B52E2517-B87C-44D0-86FC-33AEFDC471E5}" dt="2021-03-17T06:59:49.045" v="1754" actId="1076"/>
          <ac:picMkLst>
            <pc:docMk/>
            <pc:sldMk cId="1353977678" sldId="262"/>
            <ac:picMk id="30" creationId="{5B750866-BFA6-453B-913B-F183FFCC376E}"/>
          </ac:picMkLst>
        </pc:picChg>
        <pc:picChg chg="mod">
          <ac:chgData name="pallavi bhoi" userId="32d4fbaaf0877c10" providerId="LiveId" clId="{B52E2517-B87C-44D0-86FC-33AEFDC471E5}" dt="2021-03-17T06:59:38.408" v="1750" actId="1076"/>
          <ac:picMkLst>
            <pc:docMk/>
            <pc:sldMk cId="1353977678" sldId="262"/>
            <ac:picMk id="31" creationId="{3490B796-3DAA-498A-9256-B2D63C633765}"/>
          </ac:picMkLst>
        </pc:picChg>
        <pc:picChg chg="mod">
          <ac:chgData name="pallavi bhoi" userId="32d4fbaaf0877c10" providerId="LiveId" clId="{B52E2517-B87C-44D0-86FC-33AEFDC471E5}" dt="2021-03-17T06:58:02.493" v="1738" actId="1076"/>
          <ac:picMkLst>
            <pc:docMk/>
            <pc:sldMk cId="1353977678" sldId="262"/>
            <ac:picMk id="32" creationId="{94C36300-346A-4BC5-AA48-629DB3C7ABBE}"/>
          </ac:picMkLst>
        </pc:picChg>
        <pc:picChg chg="add mod modCrop">
          <ac:chgData name="pallavi bhoi" userId="32d4fbaaf0877c10" providerId="LiveId" clId="{B52E2517-B87C-44D0-86FC-33AEFDC471E5}" dt="2021-03-17T05:25:49.060" v="1565" actId="14100"/>
          <ac:picMkLst>
            <pc:docMk/>
            <pc:sldMk cId="1353977678" sldId="262"/>
            <ac:picMk id="33" creationId="{499C9BF4-D9B2-49B8-BECE-AF462C85D6A9}"/>
          </ac:picMkLst>
        </pc:picChg>
        <pc:picChg chg="mod">
          <ac:chgData name="pallavi bhoi" userId="32d4fbaaf0877c10" providerId="LiveId" clId="{B52E2517-B87C-44D0-86FC-33AEFDC471E5}" dt="2021-03-17T06:58:32.792" v="1740" actId="1076"/>
          <ac:picMkLst>
            <pc:docMk/>
            <pc:sldMk cId="1353977678" sldId="262"/>
            <ac:picMk id="34" creationId="{776F4FE9-B70E-4AA5-BA6D-901D29353AB7}"/>
          </ac:picMkLst>
        </pc:picChg>
        <pc:picChg chg="mod">
          <ac:chgData name="pallavi bhoi" userId="32d4fbaaf0877c10" providerId="LiveId" clId="{B52E2517-B87C-44D0-86FC-33AEFDC471E5}" dt="2021-03-17T06:59:22.299" v="1747" actId="1076"/>
          <ac:picMkLst>
            <pc:docMk/>
            <pc:sldMk cId="1353977678" sldId="262"/>
            <ac:picMk id="35" creationId="{1C517AA1-DA2E-4E5E-ABA1-E2420A5DD48A}"/>
          </ac:picMkLst>
        </pc:picChg>
        <pc:picChg chg="del">
          <ac:chgData name="pallavi bhoi" userId="32d4fbaaf0877c10" providerId="LiveId" clId="{B52E2517-B87C-44D0-86FC-33AEFDC471E5}" dt="2021-03-17T05:14:27.527" v="1323" actId="478"/>
          <ac:picMkLst>
            <pc:docMk/>
            <pc:sldMk cId="1353977678" sldId="262"/>
            <ac:picMk id="41" creationId="{E31C89F1-B2DB-4DB3-B2AB-41A15DCF4982}"/>
          </ac:picMkLst>
        </pc:picChg>
        <pc:picChg chg="add mod">
          <ac:chgData name="pallavi bhoi" userId="32d4fbaaf0877c10" providerId="LiveId" clId="{B52E2517-B87C-44D0-86FC-33AEFDC471E5}" dt="2021-03-17T06:46:02.067" v="1574" actId="14100"/>
          <ac:picMkLst>
            <pc:docMk/>
            <pc:sldMk cId="1353977678" sldId="262"/>
            <ac:picMk id="43" creationId="{75C13637-D8C3-4283-B5CB-01728432FD8B}"/>
          </ac:picMkLst>
        </pc:picChg>
        <pc:picChg chg="del">
          <ac:chgData name="pallavi bhoi" userId="32d4fbaaf0877c10" providerId="LiveId" clId="{B52E2517-B87C-44D0-86FC-33AEFDC471E5}" dt="2021-03-17T05:14:29.252" v="1324" actId="478"/>
          <ac:picMkLst>
            <pc:docMk/>
            <pc:sldMk cId="1353977678" sldId="262"/>
            <ac:picMk id="45" creationId="{19AF40E9-FBBC-467B-B301-2BEA736D9555}"/>
          </ac:picMkLst>
        </pc:picChg>
        <pc:picChg chg="add mod modCrop">
          <ac:chgData name="pallavi bhoi" userId="32d4fbaaf0877c10" providerId="LiveId" clId="{B52E2517-B87C-44D0-86FC-33AEFDC471E5}" dt="2021-03-17T07:00:42.310" v="1763" actId="14100"/>
          <ac:picMkLst>
            <pc:docMk/>
            <pc:sldMk cId="1353977678" sldId="262"/>
            <ac:picMk id="46" creationId="{0C7FF546-703C-4A88-862E-CBB3A602D6B5}"/>
          </ac:picMkLst>
        </pc:picChg>
        <pc:picChg chg="del">
          <ac:chgData name="pallavi bhoi" userId="32d4fbaaf0877c10" providerId="LiveId" clId="{B52E2517-B87C-44D0-86FC-33AEFDC471E5}" dt="2021-03-17T05:08:09.948" v="1151" actId="478"/>
          <ac:picMkLst>
            <pc:docMk/>
            <pc:sldMk cId="1353977678" sldId="262"/>
            <ac:picMk id="47" creationId="{F3392813-1BA8-49D0-9E90-7B994AD0465E}"/>
          </ac:picMkLst>
        </pc:picChg>
        <pc:picChg chg="del">
          <ac:chgData name="pallavi bhoi" userId="32d4fbaaf0877c10" providerId="LiveId" clId="{B52E2517-B87C-44D0-86FC-33AEFDC471E5}" dt="2021-03-17T05:08:12.292" v="1152" actId="478"/>
          <ac:picMkLst>
            <pc:docMk/>
            <pc:sldMk cId="1353977678" sldId="262"/>
            <ac:picMk id="49" creationId="{65C1C603-43C9-48EF-B312-887D5FDDB840}"/>
          </ac:picMkLst>
        </pc:picChg>
      </pc:sldChg>
      <pc:sldChg chg="addSp delSp modSp">
        <pc:chgData name="pallavi bhoi" userId="32d4fbaaf0877c10" providerId="LiveId" clId="{B52E2517-B87C-44D0-86FC-33AEFDC471E5}" dt="2021-03-15T11:46:53.298" v="926" actId="478"/>
        <pc:sldMkLst>
          <pc:docMk/>
          <pc:sldMk cId="0" sldId="268"/>
        </pc:sldMkLst>
        <pc:picChg chg="add del">
          <ac:chgData name="pallavi bhoi" userId="32d4fbaaf0877c10" providerId="LiveId" clId="{B52E2517-B87C-44D0-86FC-33AEFDC471E5}" dt="2021-03-15T11:46:53.298" v="926" actId="478"/>
          <ac:picMkLst>
            <pc:docMk/>
            <pc:sldMk cId="0" sldId="268"/>
            <ac:picMk id="5" creationId="{00000000-0000-0000-0000-000000000000}"/>
          </ac:picMkLst>
        </pc:picChg>
        <pc:picChg chg="add del mod">
          <ac:chgData name="pallavi bhoi" userId="32d4fbaaf0877c10" providerId="LiveId" clId="{B52E2517-B87C-44D0-86FC-33AEFDC471E5}" dt="2021-03-15T11:46:52.563" v="925"/>
          <ac:picMkLst>
            <pc:docMk/>
            <pc:sldMk cId="0" sldId="268"/>
            <ac:picMk id="6" creationId="{8C1C903E-4481-468F-AEEE-DAC0A4B9141C}"/>
          </ac:picMkLst>
        </pc:picChg>
      </pc:sldChg>
      <pc:sldChg chg="addSp delSp modSp">
        <pc:chgData name="pallavi bhoi" userId="32d4fbaaf0877c10" providerId="LiveId" clId="{B52E2517-B87C-44D0-86FC-33AEFDC471E5}" dt="2021-03-15T12:00:30.719" v="1095" actId="1076"/>
        <pc:sldMkLst>
          <pc:docMk/>
          <pc:sldMk cId="0" sldId="269"/>
        </pc:sldMkLst>
        <pc:spChg chg="mod">
          <ac:chgData name="pallavi bhoi" userId="32d4fbaaf0877c10" providerId="LiveId" clId="{B52E2517-B87C-44D0-86FC-33AEFDC471E5}" dt="2021-03-15T11:59:59.519" v="1077" actId="122"/>
          <ac:spMkLst>
            <pc:docMk/>
            <pc:sldMk cId="0" sldId="269"/>
            <ac:spMk id="2" creationId="{7BB29083-B4F1-47E6-B160-B04BD5AE6D95}"/>
          </ac:spMkLst>
        </pc:spChg>
        <pc:spChg chg="mod">
          <ac:chgData name="pallavi bhoi" userId="32d4fbaaf0877c10" providerId="LiveId" clId="{B52E2517-B87C-44D0-86FC-33AEFDC471E5}" dt="2021-03-15T11:59:43.557" v="1061" actId="122"/>
          <ac:spMkLst>
            <pc:docMk/>
            <pc:sldMk cId="0" sldId="269"/>
            <ac:spMk id="3" creationId="{5EDD9DC5-1711-4050-A913-F1FFD74ED525}"/>
          </ac:spMkLst>
        </pc:spChg>
        <pc:spChg chg="mod">
          <ac:chgData name="pallavi bhoi" userId="32d4fbaaf0877c10" providerId="LiveId" clId="{B52E2517-B87C-44D0-86FC-33AEFDC471E5}" dt="2021-03-15T12:00:30.719" v="1095" actId="1076"/>
          <ac:spMkLst>
            <pc:docMk/>
            <pc:sldMk cId="0" sldId="269"/>
            <ac:spMk id="4" creationId="{1DBCED82-E501-4D58-9B68-25CF1E8B8E90}"/>
          </ac:spMkLst>
        </pc:spChg>
        <pc:spChg chg="add mod">
          <ac:chgData name="pallavi bhoi" userId="32d4fbaaf0877c10" providerId="LiveId" clId="{B52E2517-B87C-44D0-86FC-33AEFDC471E5}" dt="2021-03-15T11:49:36.256" v="940" actId="115"/>
          <ac:spMkLst>
            <pc:docMk/>
            <pc:sldMk cId="0" sldId="269"/>
            <ac:spMk id="10" creationId="{F1FF6024-3842-4BCC-83EC-02DD8813F33E}"/>
          </ac:spMkLst>
        </pc:spChg>
        <pc:picChg chg="del">
          <ac:chgData name="pallavi bhoi" userId="32d4fbaaf0877c10" providerId="LiveId" clId="{B52E2517-B87C-44D0-86FC-33AEFDC471E5}" dt="2021-03-15T11:47:57.514" v="927" actId="478"/>
          <ac:picMkLst>
            <pc:docMk/>
            <pc:sldMk cId="0" sldId="269"/>
            <ac:picMk id="6" creationId="{9B6064AD-30F1-4154-A35E-65477232B560}"/>
          </ac:picMkLst>
        </pc:picChg>
        <pc:picChg chg="mod">
          <ac:chgData name="pallavi bhoi" userId="32d4fbaaf0877c10" providerId="LiveId" clId="{B52E2517-B87C-44D0-86FC-33AEFDC471E5}" dt="2021-03-15T11:48:20.058" v="931" actId="1076"/>
          <ac:picMkLst>
            <pc:docMk/>
            <pc:sldMk cId="0" sldId="269"/>
            <ac:picMk id="12" creationId="{D42BEC48-13E0-4DA3-ACC1-C96AE5A3CDD3}"/>
          </ac:picMkLst>
        </pc:picChg>
        <pc:picChg chg="mod">
          <ac:chgData name="pallavi bhoi" userId="32d4fbaaf0877c10" providerId="LiveId" clId="{B52E2517-B87C-44D0-86FC-33AEFDC471E5}" dt="2021-03-15T11:48:30.272" v="933" actId="1076"/>
          <ac:picMkLst>
            <pc:docMk/>
            <pc:sldMk cId="0" sldId="269"/>
            <ac:picMk id="13" creationId="{7710B680-5BC2-4686-BD30-9DAF609899C5}"/>
          </ac:picMkLst>
        </pc:picChg>
        <pc:picChg chg="mod">
          <ac:chgData name="pallavi bhoi" userId="32d4fbaaf0877c10" providerId="LiveId" clId="{B52E2517-B87C-44D0-86FC-33AEFDC471E5}" dt="2021-03-15T12:00:01.769" v="1078" actId="1076"/>
          <ac:picMkLst>
            <pc:docMk/>
            <pc:sldMk cId="0" sldId="269"/>
            <ac:picMk id="14" creationId="{FD1B7619-F7A6-4683-91CA-6A29939E3713}"/>
          </ac:picMkLst>
        </pc:picChg>
      </pc:sldChg>
      <pc:sldChg chg="delSp modSp modTransition delAnim">
        <pc:chgData name="pallavi bhoi" userId="32d4fbaaf0877c10" providerId="LiveId" clId="{B52E2517-B87C-44D0-86FC-33AEFDC471E5}" dt="2021-03-18T06:09:57.038" v="2003"/>
        <pc:sldMkLst>
          <pc:docMk/>
          <pc:sldMk cId="1770589493" sldId="278"/>
        </pc:sldMkLst>
        <pc:picChg chg="del">
          <ac:chgData name="pallavi bhoi" userId="32d4fbaaf0877c10" providerId="LiveId" clId="{B52E2517-B87C-44D0-86FC-33AEFDC471E5}" dt="2021-03-15T11:57:54.297" v="1047" actId="478"/>
          <ac:picMkLst>
            <pc:docMk/>
            <pc:sldMk cId="1770589493" sldId="278"/>
            <ac:picMk id="7" creationId="{00000000-0000-0000-0000-000000000000}"/>
          </ac:picMkLst>
        </pc:picChg>
        <pc:picChg chg="mod">
          <ac:chgData name="pallavi bhoi" userId="32d4fbaaf0877c10" providerId="LiveId" clId="{B52E2517-B87C-44D0-86FC-33AEFDC471E5}" dt="2021-03-15T11:57:57.897" v="1048" actId="1076"/>
          <ac:picMkLst>
            <pc:docMk/>
            <pc:sldMk cId="1770589493" sldId="278"/>
            <ac:picMk id="14" creationId="{7A983960-B129-4838-BF78-0A50F2FB6016}"/>
          </ac:picMkLst>
        </pc:picChg>
      </pc:sldChg>
      <pc:sldChg chg="modSp modTransition">
        <pc:chgData name="pallavi bhoi" userId="32d4fbaaf0877c10" providerId="LiveId" clId="{B52E2517-B87C-44D0-86FC-33AEFDC471E5}" dt="2021-03-15T11:53:23.118" v="997" actId="1076"/>
        <pc:sldMkLst>
          <pc:docMk/>
          <pc:sldMk cId="1447562773" sldId="302"/>
        </pc:sldMkLst>
        <pc:picChg chg="mod">
          <ac:chgData name="pallavi bhoi" userId="32d4fbaaf0877c10" providerId="LiveId" clId="{B52E2517-B87C-44D0-86FC-33AEFDC471E5}" dt="2021-03-15T11:53:23.118" v="997" actId="1076"/>
          <ac:picMkLst>
            <pc:docMk/>
            <pc:sldMk cId="1447562773" sldId="302"/>
            <ac:picMk id="23" creationId="{38BD2FF9-4411-4316-B556-6A7EADF34460}"/>
          </ac:picMkLst>
        </pc:picChg>
      </pc:sldChg>
      <pc:sldChg chg="addSp delSp modSp add ord modTransition delAnim">
        <pc:chgData name="pallavi bhoi" userId="32d4fbaaf0877c10" providerId="LiveId" clId="{B52E2517-B87C-44D0-86FC-33AEFDC471E5}" dt="2021-03-18T06:09:38.808" v="1991"/>
        <pc:sldMkLst>
          <pc:docMk/>
          <pc:sldMk cId="796938860" sldId="333"/>
        </pc:sldMkLst>
        <pc:spChg chg="mod">
          <ac:chgData name="pallavi bhoi" userId="32d4fbaaf0877c10" providerId="LiveId" clId="{B52E2517-B87C-44D0-86FC-33AEFDC471E5}" dt="2021-03-15T11:51:56.334" v="986" actId="20577"/>
          <ac:spMkLst>
            <pc:docMk/>
            <pc:sldMk cId="796938860" sldId="333"/>
            <ac:spMk id="6" creationId="{7535955E-5658-48BD-89F6-AE4822F2CA77}"/>
          </ac:spMkLst>
        </pc:spChg>
        <pc:spChg chg="mod">
          <ac:chgData name="pallavi bhoi" userId="32d4fbaaf0877c10" providerId="LiveId" clId="{B52E2517-B87C-44D0-86FC-33AEFDC471E5}" dt="2021-03-15T11:51:50.643" v="981" actId="20577"/>
          <ac:spMkLst>
            <pc:docMk/>
            <pc:sldMk cId="796938860" sldId="333"/>
            <ac:spMk id="7" creationId="{58B44499-3FA3-4B4B-8F96-5071E213A27F}"/>
          </ac:spMkLst>
        </pc:spChg>
        <pc:picChg chg="mod">
          <ac:chgData name="pallavi bhoi" userId="32d4fbaaf0877c10" providerId="LiveId" clId="{B52E2517-B87C-44D0-86FC-33AEFDC471E5}" dt="2021-03-15T11:52:47.192" v="995" actId="14100"/>
          <ac:picMkLst>
            <pc:docMk/>
            <pc:sldMk cId="796938860" sldId="333"/>
            <ac:picMk id="5" creationId="{C471DB58-B6EE-483C-B47D-549FF1DAE2C3}"/>
          </ac:picMkLst>
        </pc:picChg>
        <pc:picChg chg="del">
          <ac:chgData name="pallavi bhoi" userId="32d4fbaaf0877c10" providerId="LiveId" clId="{B52E2517-B87C-44D0-86FC-33AEFDC471E5}" dt="2021-03-15T11:53:39.842" v="998" actId="478"/>
          <ac:picMkLst>
            <pc:docMk/>
            <pc:sldMk cId="796938860" sldId="333"/>
            <ac:picMk id="8" creationId="{3DCDEDB6-2FAE-4A87-9D49-4EB8EE8CDD43}"/>
          </ac:picMkLst>
        </pc:picChg>
        <pc:picChg chg="add mod">
          <ac:chgData name="pallavi bhoi" userId="32d4fbaaf0877c10" providerId="LiveId" clId="{B52E2517-B87C-44D0-86FC-33AEFDC471E5}" dt="2021-03-15T11:52:37.865" v="993" actId="1076"/>
          <ac:picMkLst>
            <pc:docMk/>
            <pc:sldMk cId="796938860" sldId="333"/>
            <ac:picMk id="9" creationId="{60E5C47E-9C96-47DD-A824-F078408F93F5}"/>
          </ac:picMkLst>
        </pc:picChg>
        <pc:picChg chg="del">
          <ac:chgData name="pallavi bhoi" userId="32d4fbaaf0877c10" providerId="LiveId" clId="{B52E2517-B87C-44D0-86FC-33AEFDC471E5}" dt="2021-03-15T11:52:01.569" v="987" actId="478"/>
          <ac:picMkLst>
            <pc:docMk/>
            <pc:sldMk cId="796938860" sldId="333"/>
            <ac:picMk id="10" creationId="{B502EDFB-8E2D-443A-A718-75999A5A45C1}"/>
          </ac:picMkLst>
        </pc:picChg>
      </pc:sldChg>
      <pc:sldChg chg="addSp delSp modSp modTransition delAnim">
        <pc:chgData name="pallavi bhoi" userId="32d4fbaaf0877c10" providerId="LiveId" clId="{B52E2517-B87C-44D0-86FC-33AEFDC471E5}" dt="2021-03-18T06:09:01.704" v="1967"/>
        <pc:sldMkLst>
          <pc:docMk/>
          <pc:sldMk cId="350331049" sldId="334"/>
        </pc:sldMkLst>
        <pc:spChg chg="mod">
          <ac:chgData name="pallavi bhoi" userId="32d4fbaaf0877c10" providerId="LiveId" clId="{B52E2517-B87C-44D0-86FC-33AEFDC471E5}" dt="2021-03-15T11:55:03.770" v="1041" actId="20577"/>
          <ac:spMkLst>
            <pc:docMk/>
            <pc:sldMk cId="350331049" sldId="334"/>
            <ac:spMk id="7" creationId="{58B44499-3FA3-4B4B-8F96-5071E213A27F}"/>
          </ac:spMkLst>
        </pc:spChg>
        <pc:picChg chg="del">
          <ac:chgData name="pallavi bhoi" userId="32d4fbaaf0877c10" providerId="LiveId" clId="{B52E2517-B87C-44D0-86FC-33AEFDC471E5}" dt="2021-03-15T11:54:24.548" v="999" actId="478"/>
          <ac:picMkLst>
            <pc:docMk/>
            <pc:sldMk cId="350331049" sldId="334"/>
            <ac:picMk id="9" creationId="{A83555AB-D39C-431A-9D9C-CE5713C40650}"/>
          </ac:picMkLst>
        </pc:picChg>
        <pc:picChg chg="del">
          <ac:chgData name="pallavi bhoi" userId="32d4fbaaf0877c10" providerId="LiveId" clId="{B52E2517-B87C-44D0-86FC-33AEFDC471E5}" dt="2021-03-15T11:54:41.464" v="1003" actId="478"/>
          <ac:picMkLst>
            <pc:docMk/>
            <pc:sldMk cId="350331049" sldId="334"/>
            <ac:picMk id="10" creationId="{0208C778-9962-4C23-A460-A519E56C604D}"/>
          </ac:picMkLst>
        </pc:picChg>
        <pc:picChg chg="add mod">
          <ac:chgData name="pallavi bhoi" userId="32d4fbaaf0877c10" providerId="LiveId" clId="{B52E2517-B87C-44D0-86FC-33AEFDC471E5}" dt="2021-03-15T11:54:39.612" v="1002" actId="1076"/>
          <ac:picMkLst>
            <pc:docMk/>
            <pc:sldMk cId="350331049" sldId="334"/>
            <ac:picMk id="11" creationId="{8B900A55-623D-4B39-8BCD-34CA707349F4}"/>
          </ac:picMkLst>
        </pc:picChg>
      </pc:sldChg>
      <pc:sldChg chg="delSp modSp modTransition delAnim">
        <pc:chgData name="pallavi bhoi" userId="32d4fbaaf0877c10" providerId="LiveId" clId="{B52E2517-B87C-44D0-86FC-33AEFDC471E5}" dt="2021-03-18T06:09:47.915" v="1997"/>
        <pc:sldMkLst>
          <pc:docMk/>
          <pc:sldMk cId="2837710223" sldId="335"/>
        </pc:sldMkLst>
        <pc:picChg chg="del">
          <ac:chgData name="pallavi bhoi" userId="32d4fbaaf0877c10" providerId="LiveId" clId="{B52E2517-B87C-44D0-86FC-33AEFDC471E5}" dt="2021-03-15T11:57:43.793" v="1044" actId="478"/>
          <ac:picMkLst>
            <pc:docMk/>
            <pc:sldMk cId="2837710223" sldId="335"/>
            <ac:picMk id="7" creationId="{00000000-0000-0000-0000-000000000000}"/>
          </ac:picMkLst>
        </pc:picChg>
        <pc:picChg chg="mod">
          <ac:chgData name="pallavi bhoi" userId="32d4fbaaf0877c10" providerId="LiveId" clId="{B52E2517-B87C-44D0-86FC-33AEFDC471E5}" dt="2021-03-15T11:57:49.034" v="1045" actId="14100"/>
          <ac:picMkLst>
            <pc:docMk/>
            <pc:sldMk cId="2837710223" sldId="335"/>
            <ac:picMk id="9" creationId="{39027BA1-533A-4CA5-AE14-6A8F8F98E299}"/>
          </ac:picMkLst>
        </pc:picChg>
        <pc:picChg chg="mod">
          <ac:chgData name="pallavi bhoi" userId="32d4fbaaf0877c10" providerId="LiveId" clId="{B52E2517-B87C-44D0-86FC-33AEFDC471E5}" dt="2021-03-18T06:06:14.153" v="1935" actId="1076"/>
          <ac:picMkLst>
            <pc:docMk/>
            <pc:sldMk cId="2837710223" sldId="335"/>
            <ac:picMk id="14" creationId="{7A983960-B129-4838-BF78-0A50F2FB6016}"/>
          </ac:picMkLst>
        </pc:picChg>
      </pc:sldChg>
      <pc:sldChg chg="modTransition">
        <pc:chgData name="pallavi bhoi" userId="32d4fbaaf0877c10" providerId="LiveId" clId="{B52E2517-B87C-44D0-86FC-33AEFDC471E5}" dt="2021-03-18T06:10:05.395" v="2004"/>
        <pc:sldMkLst>
          <pc:docMk/>
          <pc:sldMk cId="1249095460" sldId="3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BE932-6220-45F0-ACFA-B19D9A84E65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4786E-BA2D-4F38-962C-427DD5E615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75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THE VIRTUAL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F5726-5713-405A-ACEA-CF30ECCFC1B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133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4786E-BA2D-4F38-962C-427DD5E6150F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5960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4786E-BA2D-4F38-962C-427DD5E6150F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20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08672-8D0B-4173-9AD9-F0B3DCDED7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E39E7-387C-4DE6-B15B-C6770BE63B8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9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4786E-BA2D-4F38-962C-427DD5E6150F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3978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MS. URVI PATIL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4786E-BA2D-4F38-962C-427DD5E6150F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634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MS. URVI PATIL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94786E-BA2D-4F38-962C-427DD5E6150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989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94786E-BA2D-4F38-962C-427DD5E6150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7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MS. URVI PATIL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94786E-BA2D-4F38-962C-427DD5E6150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725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MS. URVI PATIL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94786E-BA2D-4F38-962C-427DD5E6150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69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ACBD-C18D-49F5-A1D3-70D3E3F01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49010-41F2-4AFA-B6FE-928705F32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2045B-8F7D-47CF-B673-4BC49B05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C2580-1A06-48A7-904F-A338273A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52FCE-2413-4999-BA15-94A16373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569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1C18E-BC8A-44D0-BED0-4ED37BBA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C2433-4CA0-4BE2-9896-601574DCE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658CF-3271-4328-8EF7-A96EBD714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88816-A75B-44B1-8452-B05831E2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A15D-8E8A-4D35-B34C-950DD21A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072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13729-041B-4037-A026-EF8314EDB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721A-C579-4DE3-BFF4-831DE7CA5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0202A-418D-4254-B038-6C714088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23B7E-89FE-451A-ADDA-2797803E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F217F-B7BE-409B-9443-2712047A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0273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03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35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5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83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27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0F9F-6CA1-46CF-805E-F6502ED3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78AE2-C74B-47D1-B67B-56DE00F50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6E770-BDE9-439F-866E-9F2A89E91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BB64E-F34D-4C7E-BDD1-ED5AA12A6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F39E0-4617-4116-8845-FA45F74F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5143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96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67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6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1947-6FC6-4981-BEEC-F99C13C1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C2473-E344-4DE9-A24A-A39340BF2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DD3B7-C2B8-427B-A7AF-59236BE3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5B6DD-A9B0-4C6B-A51E-FBDB7FDC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7B92E-1F2E-4BC7-926B-2F45DC9E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588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36C6A-9CB7-444D-AC5A-148406FE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CE193-333E-4131-A61D-9752E43A1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E353D-77B1-4527-9E9E-B8F25A6E1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4A6CE-D15D-44E4-95A1-FBD0C274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2D63C-84B5-45A5-AC48-6527814C6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3E143-7B2D-4509-B0FC-E3702D84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937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3F92-46C0-44F0-8A39-9CC8D1D42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7BAC2-0706-469B-9A92-7A8212AC1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9111E-C9EE-4847-ACE3-D1F2E73B2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AB35B-266E-48F9-9E21-A1EEC9B34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2C8EB-8281-49F2-9FC3-04242F6F2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1E4AB-4C83-48DA-8214-8703F37F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E5D26A-9157-4E5E-9F9F-D78EABAB6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080396-15FE-4FE9-A885-788E48AB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497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D116D-D0BD-4125-9F00-C18DBDDF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4C19A-8458-4276-8B54-9E32F99B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266DA-DC3D-4518-9DDA-6015C571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B67ED-07FA-492C-89F7-871E3E33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498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17656-698F-48CC-83AD-739CD86A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60E0F-2098-4007-8341-49EC2BBC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E9AFE-D0D4-44D7-8EC6-3E9D09F3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247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121DE-43B7-4ABD-AFB2-DAA2B552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06BAD-EFA4-46CB-AFC2-9C5EB7B1F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C846E-FD69-46FE-A747-27B4B5DC1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BB675-0E76-45A1-B20A-9F2DD6C0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D775D-2049-458E-8351-CB4FE3BB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382F2-C006-41BB-B339-41731F9C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22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036F-5906-4034-8E3F-363E57B2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C936D-9285-40ED-8037-7564F1CAD0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EE444-17F0-4BB9-A175-D94E48714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3F421-1A76-4172-9409-61C49A005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93AD2-851E-4DF3-8B36-1DD8136D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E4578-5D20-4245-B132-EC606E1F5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556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480D44-351B-421D-8C01-85D2D770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F50FF-66DB-41F1-90F6-DE0CF4482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D8660-8922-4482-8CC1-46452E947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8E9AA-504C-463F-BA64-E16DEBAD49AC}" type="datetimeFigureOut">
              <a:rPr lang="en-IN" smtClean="0"/>
              <a:t>18-03-2021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A172A-86AA-469F-96E7-9C37D6FA3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3D935-42FB-4771-901A-710C79555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F5267-4287-45A8-9CB8-2F33A35E56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74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DA47-6836-4E8A-923C-30C3CE0E1909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FB0C2-8C64-496A-AE01-A8464F4685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4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8.gi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29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28.gif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29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28.gif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29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BD40C7-4736-4B66-91C8-941EBE29D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95" y="2800767"/>
            <a:ext cx="7393405" cy="40572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B2D23E-503D-4968-9D7D-5AD48C18BE1C}"/>
              </a:ext>
            </a:extLst>
          </p:cNvPr>
          <p:cNvSpPr/>
          <p:nvPr/>
        </p:nvSpPr>
        <p:spPr>
          <a:xfrm>
            <a:off x="4762500" y="0"/>
            <a:ext cx="7429500" cy="2800767"/>
          </a:xfrm>
          <a:prstGeom prst="rect">
            <a:avLst/>
          </a:prstGeom>
          <a:solidFill>
            <a:srgbClr val="FF33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WELCOME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PRE PRIMARY VIRTUAL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RECITATION COMPETITION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(2020-21) 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2A80DA-D62C-40F5-8D0C-D74D72DD7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68" y="2588697"/>
            <a:ext cx="5173579" cy="4269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B957D3-529F-4F1F-BEDE-E08CDEF4C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6858000"/>
          </a:xfrm>
          <a:prstGeom prst="rect">
            <a:avLst/>
          </a:prstGeom>
        </p:spPr>
      </p:pic>
      <p:pic>
        <p:nvPicPr>
          <p:cNvPr id="2" name="Karaoke-Instrumental Hot Dog Dance Mickey Mouse Clubhouse">
            <a:hlinkClick r:id="" action="ppaction://media"/>
            <a:extLst>
              <a:ext uri="{FF2B5EF4-FFF2-40B4-BE49-F238E27FC236}">
                <a16:creationId xmlns:a16="http://schemas.microsoft.com/office/drawing/2014/main" id="{AAEE9B37-C34C-4F4F-978C-EC9A8B817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248C6-C7B6-41F5-8777-596A65723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FD39FB-DD65-4798-B86E-1B7EC2DDB180}"/>
              </a:ext>
            </a:extLst>
          </p:cNvPr>
          <p:cNvSpPr/>
          <p:nvPr/>
        </p:nvSpPr>
        <p:spPr>
          <a:xfrm>
            <a:off x="564223" y="2932541"/>
            <a:ext cx="2238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T. YASH KATHURIA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05D977-6F32-46F1-AABF-2B514DBA07AB}"/>
              </a:ext>
            </a:extLst>
          </p:cNvPr>
          <p:cNvSpPr/>
          <p:nvPr/>
        </p:nvSpPr>
        <p:spPr>
          <a:xfrm>
            <a:off x="7623433" y="6312289"/>
            <a:ext cx="2084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SWARA PAWAR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CCA3DF3C-F928-41A7-B6CF-429A84E5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7" y="1764631"/>
            <a:ext cx="2897267" cy="3056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55131B7-21B8-4A09-BFF9-3CD4A47AA25E}"/>
              </a:ext>
            </a:extLst>
          </p:cNvPr>
          <p:cNvSpPr/>
          <p:nvPr/>
        </p:nvSpPr>
        <p:spPr>
          <a:xfrm>
            <a:off x="5017609" y="4720389"/>
            <a:ext cx="2255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T. VIHAAN SHINDE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EAB5F6-BD55-4532-9A1B-BB44549EFF03}"/>
              </a:ext>
            </a:extLst>
          </p:cNvPr>
          <p:cNvSpPr/>
          <p:nvPr/>
        </p:nvSpPr>
        <p:spPr>
          <a:xfrm>
            <a:off x="8631754" y="2847337"/>
            <a:ext cx="2151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SABURI UTEKAR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D570F3-5770-41E7-8281-44EA79F7FCFC}"/>
              </a:ext>
            </a:extLst>
          </p:cNvPr>
          <p:cNvSpPr/>
          <p:nvPr/>
        </p:nvSpPr>
        <p:spPr>
          <a:xfrm>
            <a:off x="72757" y="6325494"/>
            <a:ext cx="1995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JIYA PUTHRAN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829B9C-672A-4297-8341-145167AE2C63}"/>
              </a:ext>
            </a:extLst>
          </p:cNvPr>
          <p:cNvSpPr/>
          <p:nvPr/>
        </p:nvSpPr>
        <p:spPr>
          <a:xfrm>
            <a:off x="4707765" y="180818"/>
            <a:ext cx="20332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3600" b="1" i="0" u="sng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PRIZE</a:t>
            </a:r>
            <a:endParaRPr kumimoji="0" lang="en-I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92B47-78F6-49AD-8740-0094E69CC8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20139" r="16357" b="33151"/>
          <a:stretch/>
        </p:blipFill>
        <p:spPr>
          <a:xfrm>
            <a:off x="4889142" y="2171657"/>
            <a:ext cx="2154476" cy="2194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D8EDDAD1-5569-4065-9995-6DA491A78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" y="3941874"/>
            <a:ext cx="2351480" cy="2480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D164BD90-FA3D-4F6D-ABD5-21B208A7F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013" y="3941874"/>
            <a:ext cx="2351480" cy="2480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8C981B-B17D-481F-A3C3-D6528FC42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38" y="4307572"/>
            <a:ext cx="1751276" cy="1748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310B0498-BE42-4A81-A244-50556046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493" y="3905142"/>
            <a:ext cx="2351480" cy="2480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E6CE4-86B4-4B68-8D0E-D707DAC776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27397" r="35863" b="50053"/>
          <a:stretch/>
        </p:blipFill>
        <p:spPr>
          <a:xfrm>
            <a:off x="10091841" y="4270559"/>
            <a:ext cx="1742553" cy="17489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E84CD22-D934-4E80-9F81-48ABCBB7BAE0}"/>
              </a:ext>
            </a:extLst>
          </p:cNvPr>
          <p:cNvSpPr/>
          <p:nvPr/>
        </p:nvSpPr>
        <p:spPr>
          <a:xfrm>
            <a:off x="9847160" y="6312289"/>
            <a:ext cx="232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MST. VIVAAN JAISWAL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65C28E36-C07B-4E25-8760-B0299C82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352" y="-87958"/>
            <a:ext cx="2897267" cy="3056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0281AB-1E23-42D4-80FD-C84583D396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32" y="361045"/>
            <a:ext cx="2135768" cy="2158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B5E14B89-3835-499A-A90E-31B7FBF5D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81" y="3941874"/>
            <a:ext cx="2351480" cy="2480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40B210-77B0-4729-8128-813B8ED2DE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7082" r="34272" b="28355"/>
          <a:stretch/>
        </p:blipFill>
        <p:spPr>
          <a:xfrm>
            <a:off x="2818790" y="4321148"/>
            <a:ext cx="1655898" cy="16789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099AB5-A12F-4FD4-93F7-EC0BCFEF63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7" y="4254372"/>
            <a:ext cx="1721848" cy="18125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B8A82BC-5870-4701-90A8-B3247D806CC1}"/>
              </a:ext>
            </a:extLst>
          </p:cNvPr>
          <p:cNvSpPr/>
          <p:nvPr/>
        </p:nvSpPr>
        <p:spPr>
          <a:xfrm>
            <a:off x="2585351" y="6379379"/>
            <a:ext cx="1910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ARNAVI PATIL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D4D1E24A-3732-4F45-8F7F-4BE29EF6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2" y="6541"/>
            <a:ext cx="2897267" cy="3056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9550C8-A236-4D7D-944D-120E8277F1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" y="435798"/>
            <a:ext cx="2057400" cy="20987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902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248C6-C7B6-41F5-8777-596A65723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0"/>
            <a:ext cx="12192000" cy="6858000"/>
          </a:xfrm>
          <a:prstGeom prst="rect">
            <a:avLst/>
          </a:prstGeom>
        </p:spPr>
      </p:pic>
      <p:pic>
        <p:nvPicPr>
          <p:cNvPr id="1032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7EBED9AA-12BD-4595-8BD2-09759501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7" y="0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FD39FB-DD65-4798-B86E-1B7EC2DDB180}"/>
              </a:ext>
            </a:extLst>
          </p:cNvPr>
          <p:cNvSpPr/>
          <p:nvPr/>
        </p:nvSpPr>
        <p:spPr>
          <a:xfrm>
            <a:off x="2299649" y="2097412"/>
            <a:ext cx="212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SWARA KADAM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05D977-6F32-46F1-AABF-2B514DBA07AB}"/>
              </a:ext>
            </a:extLst>
          </p:cNvPr>
          <p:cNvSpPr/>
          <p:nvPr/>
        </p:nvSpPr>
        <p:spPr>
          <a:xfrm>
            <a:off x="7205469" y="6320656"/>
            <a:ext cx="2692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MS.JAISHNAVI DESPANDE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5131B7-21B8-4A09-BFF9-3CD4A47AA25E}"/>
              </a:ext>
            </a:extLst>
          </p:cNvPr>
          <p:cNvSpPr/>
          <p:nvPr/>
        </p:nvSpPr>
        <p:spPr>
          <a:xfrm>
            <a:off x="118137" y="6300333"/>
            <a:ext cx="1921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SWARA VEER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EAB5F6-BD55-4532-9A1B-BB44549EFF03}"/>
              </a:ext>
            </a:extLst>
          </p:cNvPr>
          <p:cNvSpPr/>
          <p:nvPr/>
        </p:nvSpPr>
        <p:spPr>
          <a:xfrm>
            <a:off x="4608388" y="4686842"/>
            <a:ext cx="3112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ANANYA GHADIGAONKAR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264335-5080-4884-A6FA-E1E2D6F0AFC6}"/>
              </a:ext>
            </a:extLst>
          </p:cNvPr>
          <p:cNvSpPr/>
          <p:nvPr/>
        </p:nvSpPr>
        <p:spPr>
          <a:xfrm>
            <a:off x="5017609" y="-100644"/>
            <a:ext cx="20332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600" b="1" i="0" u="sng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PRIZE</a:t>
            </a:r>
            <a:endParaRPr kumimoji="0" lang="en-I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3F463D27-8187-4286-821E-4AB45E3D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725" y="-89722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F2C926CE-18D8-4E02-83EC-3F485F4E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07" y="0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2026C4ED-7192-46BC-A1BC-F6BD007F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831" y="-100644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5B750866-BFA6-453B-913B-F183FFCC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83" y="2110098"/>
            <a:ext cx="2570706" cy="27115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3490B796-3DAA-498A-9256-B2D63C63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06" y="4273749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94C36300-346A-4BC5-AA48-629DB3C7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343" y="4169446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776F4FE9-B70E-4AA5-BA6D-901D2935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7" y="4112024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1C517AA1-DA2E-4E5E-ABA1-E2420A5D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56" y="4149958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5E263DE-1905-49CF-A761-29C5EB3A70E2}"/>
              </a:ext>
            </a:extLst>
          </p:cNvPr>
          <p:cNvSpPr/>
          <p:nvPr/>
        </p:nvSpPr>
        <p:spPr>
          <a:xfrm>
            <a:off x="10947" y="2056447"/>
            <a:ext cx="22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SPRUHA NACHRE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460CCD-9166-4D50-866A-2EB2E42C1063}"/>
              </a:ext>
            </a:extLst>
          </p:cNvPr>
          <p:cNvSpPr/>
          <p:nvPr/>
        </p:nvSpPr>
        <p:spPr>
          <a:xfrm>
            <a:off x="9709461" y="6312095"/>
            <a:ext cx="2482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DIVIJA DABHOLKAR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414B11-06B5-449F-8B3A-9960BC75686B}"/>
              </a:ext>
            </a:extLst>
          </p:cNvPr>
          <p:cNvSpPr/>
          <p:nvPr/>
        </p:nvSpPr>
        <p:spPr>
          <a:xfrm>
            <a:off x="2287150" y="6300177"/>
            <a:ext cx="2494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T. SHREYANK PABALE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1810F1-35F2-4AB4-8ED5-39BB0966DDF1}"/>
              </a:ext>
            </a:extLst>
          </p:cNvPr>
          <p:cNvSpPr/>
          <p:nvPr/>
        </p:nvSpPr>
        <p:spPr>
          <a:xfrm>
            <a:off x="7272060" y="1972376"/>
            <a:ext cx="2765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HITIKSHA SONSURKAR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BA9630-BB29-4AB3-851D-3019E9A520B0}"/>
              </a:ext>
            </a:extLst>
          </p:cNvPr>
          <p:cNvSpPr/>
          <p:nvPr/>
        </p:nvSpPr>
        <p:spPr>
          <a:xfrm>
            <a:off x="10039729" y="1967010"/>
            <a:ext cx="180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INAYA KHAN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0CEBA-0F57-488A-8FE7-BC16815CD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4" t="13151" r="34838" b="44110"/>
          <a:stretch/>
        </p:blipFill>
        <p:spPr>
          <a:xfrm>
            <a:off x="398995" y="4407946"/>
            <a:ext cx="1559563" cy="1588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151C7A-80D2-43CC-BF40-7B6DC53EC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80" y="4524686"/>
            <a:ext cx="1512460" cy="1434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F7AD1-590A-4951-B966-C3E7C3212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8" y="313550"/>
            <a:ext cx="1524351" cy="15467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517306-2F78-4110-A924-34B53C0F1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4" y="313550"/>
            <a:ext cx="1479497" cy="15426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FCBE78-B365-4867-AC26-7024C863E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63" y="4633000"/>
            <a:ext cx="1485293" cy="14611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D531DE-19A5-43EC-9F58-6DE5CC9545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35371" r="24026" b="26481"/>
          <a:stretch/>
        </p:blipFill>
        <p:spPr>
          <a:xfrm>
            <a:off x="10271238" y="4514748"/>
            <a:ext cx="1466971" cy="14619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9C9BF4-D9B2-49B8-BECE-AF462C85D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8" b="22592"/>
          <a:stretch/>
        </p:blipFill>
        <p:spPr>
          <a:xfrm>
            <a:off x="7970638" y="179049"/>
            <a:ext cx="1461018" cy="1605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13637-D8C3-4283-B5CB-01728432F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32" y="179048"/>
            <a:ext cx="1523067" cy="1605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C7FF546-703C-4A88-862E-CBB3A602D6B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3" t="35371" r="29934"/>
          <a:stretch/>
        </p:blipFill>
        <p:spPr>
          <a:xfrm>
            <a:off x="5111744" y="2425779"/>
            <a:ext cx="1949362" cy="20606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539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71DB58-B6EE-483C-B47D-549FF1DAE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" y="9490"/>
            <a:ext cx="12377010" cy="69872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35955E-5658-48BD-89F6-AE4822F2CA77}"/>
              </a:ext>
            </a:extLst>
          </p:cNvPr>
          <p:cNvSpPr/>
          <p:nvPr/>
        </p:nvSpPr>
        <p:spPr>
          <a:xfrm>
            <a:off x="1552600" y="655821"/>
            <a:ext cx="565594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44499-3FA3-4B4B-8F96-5071E213A27F}"/>
              </a:ext>
            </a:extLst>
          </p:cNvPr>
          <p:cNvSpPr txBox="1"/>
          <p:nvPr/>
        </p:nvSpPr>
        <p:spPr>
          <a:xfrm>
            <a:off x="2527851" y="949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OUR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SR.KG PRIZE WINNERS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…..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1E84D8-EF34-4FCC-8263-B3639870B379}"/>
              </a:ext>
            </a:extLst>
          </p:cNvPr>
          <p:cNvSpPr/>
          <p:nvPr/>
        </p:nvSpPr>
        <p:spPr>
          <a:xfrm>
            <a:off x="891309" y="1030524"/>
            <a:ext cx="3939605" cy="590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SPRUHA NACHRE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2. YASH KATHURIA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3. SWARA KADAM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4. SANKALP MISAL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5. HITISHKA SONSURKAR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6. INAYA KHAN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7. YUKTA SALEKAR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8. SABURI UTEKAR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9. KAIVALYA GAVIT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10. JIYA PUTHRAN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11. ANANYA GHADIGAONKAR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12. ARNAVI PATIL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13. NAIHRUTYA NALAWADE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14. AHMED FAQUIH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15. JAISHNAVI DESPANDE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16. SWARA PAWAR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17. VIVAN JAISWAL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18. DIVIJA DABHOLKAR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19. KAVYA GOLATKAR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20. SHREYANK PABLE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988AB5-AA37-4A7B-BA89-80AD3A8D0BBF}"/>
              </a:ext>
            </a:extLst>
          </p:cNvPr>
          <p:cNvSpPr/>
          <p:nvPr/>
        </p:nvSpPr>
        <p:spPr>
          <a:xfrm>
            <a:off x="5672651" y="1030524"/>
            <a:ext cx="325602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21. VIHAAN SHINDE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22. DHAIRYA CHAVAN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23. SWARA VEER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24. RAJAS DHANAWADE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E5C47E-9C96-47DD-A824-F078408F9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42" y="4360821"/>
            <a:ext cx="4761115" cy="248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027BA1-533A-4CA5-AE14-6A8F8F98E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1999" cy="6891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548681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JUDGES</a:t>
            </a:r>
            <a:endParaRPr kumimoji="0" lang="en-I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983960-B129-4838-BF78-0A50F2FB6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81" y="3429000"/>
            <a:ext cx="4562636" cy="3043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6FA033-942F-4BCE-B57E-5B1C85DFD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6" y="180475"/>
            <a:ext cx="3080792" cy="3765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600FF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5FDA69-BFE7-4953-8084-79259FABF041}"/>
              </a:ext>
            </a:extLst>
          </p:cNvPr>
          <p:cNvSpPr/>
          <p:nvPr/>
        </p:nvSpPr>
        <p:spPr>
          <a:xfrm>
            <a:off x="110888" y="4039378"/>
            <a:ext cx="36311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MRS. SARAMA DHARGUPTA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05B00-F9F4-46C4-90F0-E221FE089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15"/>
          <a:stretch/>
        </p:blipFill>
        <p:spPr>
          <a:xfrm>
            <a:off x="8657332" y="2063417"/>
            <a:ext cx="3222921" cy="4093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600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5767E2-4265-4BB7-B00C-9701E7BA1C42}"/>
              </a:ext>
            </a:extLst>
          </p:cNvPr>
          <p:cNvSpPr/>
          <p:nvPr/>
        </p:nvSpPr>
        <p:spPr>
          <a:xfrm>
            <a:off x="8651041" y="6309319"/>
            <a:ext cx="3368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MRS. SHARMILA D’SOUZA</a:t>
            </a:r>
          </a:p>
        </p:txBody>
      </p:sp>
    </p:spTree>
    <p:extLst>
      <p:ext uri="{BB962C8B-B14F-4D97-AF65-F5344CB8AC3E}">
        <p14:creationId xmlns:p14="http://schemas.microsoft.com/office/powerpoint/2010/main" val="28377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027BA1-533A-4CA5-AE14-6A8F8F98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91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548681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JUDGES</a:t>
            </a:r>
            <a:endParaRPr kumimoji="0" lang="en-I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983960-B129-4838-BF78-0A50F2FB6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82" y="3445674"/>
            <a:ext cx="4562636" cy="3043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6168C8-52D3-4513-A8A4-9B8BE3ED75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0"/>
          <a:stretch/>
        </p:blipFill>
        <p:spPr>
          <a:xfrm>
            <a:off x="347171" y="348915"/>
            <a:ext cx="3165231" cy="4341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00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41D2F8-28E0-4BAA-86CD-5C55B1F35628}"/>
              </a:ext>
            </a:extLst>
          </p:cNvPr>
          <p:cNvSpPr/>
          <p:nvPr/>
        </p:nvSpPr>
        <p:spPr>
          <a:xfrm>
            <a:off x="236004" y="4808809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MS. FLAVI FERNANDES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3A36F-7B32-434A-BB95-463B89226B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3" t="15212" r="28994" b="43509"/>
          <a:stretch/>
        </p:blipFill>
        <p:spPr>
          <a:xfrm>
            <a:off x="8690731" y="1906627"/>
            <a:ext cx="3116538" cy="4341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F72FA9-4576-4581-A2C5-D8486A247044}"/>
              </a:ext>
            </a:extLst>
          </p:cNvPr>
          <p:cNvSpPr/>
          <p:nvPr/>
        </p:nvSpPr>
        <p:spPr>
          <a:xfrm>
            <a:off x="8306000" y="6339061"/>
            <a:ext cx="3886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MRS. SAYLI TAMBEWAGH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5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462A0B-E425-47D6-83FE-DAEC969B7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28"/>
            <a:ext cx="12192000" cy="6890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8D4964-1174-431E-9073-D572D6E1F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58" y="623055"/>
            <a:ext cx="7033846" cy="55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E8B89-F8F5-4F8D-82A3-4D95D5589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 descr="animated-thank-you-image-015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936" y="633467"/>
            <a:ext cx="4267200" cy="4968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5FAEF-7CA4-4BE4-889A-616043074F75}"/>
              </a:ext>
            </a:extLst>
          </p:cNvPr>
          <p:cNvSpPr txBox="1"/>
          <p:nvPr/>
        </p:nvSpPr>
        <p:spPr>
          <a:xfrm>
            <a:off x="4360167" y="5570240"/>
            <a:ext cx="68407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Chairperson &amp; Administrator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 dirty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Mrs. Meera </a:t>
            </a:r>
            <a:r>
              <a:rPr kumimoji="0" lang="en-IN" sz="3200" b="1" i="0" u="none" strike="noStrike" kern="1200" cap="none" spc="0" normalizeH="0" baseline="0" noProof="0" dirty="0" err="1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Korde</a:t>
            </a:r>
            <a:endParaRPr kumimoji="0" lang="en-US" sz="3200" b="1" i="0" u="none" strike="noStrike" kern="1200" cap="none" spc="0" normalizeH="0" baseline="0" noProof="0" dirty="0">
              <a:ln w="1905"/>
              <a:solidFill>
                <a:srgbClr val="CC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5080E-0C1D-4C72-A207-9C25E9E54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42" y="391148"/>
            <a:ext cx="4267199" cy="5001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A8AB08-7D11-4FD3-9E14-F5B4E8697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78"/>
            <a:ext cx="12192000" cy="6877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B29083-B4F1-47E6-B160-B04BD5AE6D95}"/>
              </a:ext>
            </a:extLst>
          </p:cNvPr>
          <p:cNvSpPr txBox="1"/>
          <p:nvPr/>
        </p:nvSpPr>
        <p:spPr>
          <a:xfrm>
            <a:off x="7794358" y="3679348"/>
            <a:ext cx="3602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VICE PRINCIPAL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Mrs. Manju Mishra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D9DC5-1711-4050-A913-F1FFD74ED525}"/>
              </a:ext>
            </a:extLst>
          </p:cNvPr>
          <p:cNvSpPr txBox="1"/>
          <p:nvPr/>
        </p:nvSpPr>
        <p:spPr>
          <a:xfrm flipH="1">
            <a:off x="350074" y="3701255"/>
            <a:ext cx="4047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 PRINCIPAL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Mrs. Anita Pinto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BCED82-E501-4D58-9B68-25CF1E8B8E90}"/>
              </a:ext>
            </a:extLst>
          </p:cNvPr>
          <p:cNvSpPr txBox="1"/>
          <p:nvPr/>
        </p:nvSpPr>
        <p:spPr>
          <a:xfrm>
            <a:off x="3510289" y="5895200"/>
            <a:ext cx="49055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 ORDINATOR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Mrs. Meenakshi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Bangera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2BEC48-13E0-4DA3-ACC1-C96AE5A3C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3" y="805987"/>
            <a:ext cx="2873361" cy="2873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10B680-5BC2-4686-BD30-9DAF60989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7840"/>
          <a:stretch/>
        </p:blipFill>
        <p:spPr>
          <a:xfrm>
            <a:off x="8188335" y="784080"/>
            <a:ext cx="2785801" cy="2873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5" descr="C:\Users\admin\Desktop\ANNU\IMG_20180606_111016.jpg">
            <a:extLst>
              <a:ext uri="{FF2B5EF4-FFF2-40B4-BE49-F238E27FC236}">
                <a16:creationId xmlns:a16="http://schemas.microsoft.com/office/drawing/2014/main" id="{FD1B7619-F7A6-4683-91CA-6A29939E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87" y="3089430"/>
            <a:ext cx="2696570" cy="2797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FF6024-3842-4BCC-83EC-02DD8813F33E}"/>
              </a:ext>
            </a:extLst>
          </p:cNvPr>
          <p:cNvSpPr txBox="1"/>
          <p:nvPr/>
        </p:nvSpPr>
        <p:spPr>
          <a:xfrm>
            <a:off x="1683460" y="-4151"/>
            <a:ext cx="855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Bahnschrift SemiBold" panose="020B0502040204020203" pitchFamily="34" charset="0"/>
              </a:rPr>
              <a:t>OUR WONDERFUL PILLARS OF SVPT</a:t>
            </a:r>
            <a:endParaRPr lang="en-IN" sz="3600" b="1" u="sng"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8BD2FF9-4411-4316-B556-6A7EADF34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6">
                    <a:lumMod val="10000"/>
                  </a:schemeClr>
                </a:solidFill>
                <a:latin typeface="Lucida Handwriting" panose="03010101010101010101" pitchFamily="66" charset="0"/>
              </a:rPr>
              <a:t>SUCCESS OF ANY EVENT IS NOT POSSIBLE WITHOUT THE DEDICATION AND HARD WORK OF THE TEACHERS….</a:t>
            </a:r>
            <a:br>
              <a:rPr lang="en-US" sz="2400" dirty="0">
                <a:solidFill>
                  <a:schemeClr val="accent6">
                    <a:lumMod val="10000"/>
                  </a:schemeClr>
                </a:solidFill>
              </a:rPr>
            </a:b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A57F7-6145-4DE3-92B9-04A7BFAAC1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t="15374" r="22140"/>
          <a:stretch/>
        </p:blipFill>
        <p:spPr>
          <a:xfrm>
            <a:off x="5792208" y="1460293"/>
            <a:ext cx="1384708" cy="1237011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bject 8">
            <a:extLst>
              <a:ext uri="{FF2B5EF4-FFF2-40B4-BE49-F238E27FC236}">
                <a16:creationId xmlns:a16="http://schemas.microsoft.com/office/drawing/2014/main" id="{12E13575-544E-4644-AED9-4A8F3079A7EA}"/>
              </a:ext>
            </a:extLst>
          </p:cNvPr>
          <p:cNvSpPr/>
          <p:nvPr/>
        </p:nvSpPr>
        <p:spPr>
          <a:xfrm>
            <a:off x="1847532" y="3316274"/>
            <a:ext cx="1415147" cy="1264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1D7FFFE-693D-4690-8343-CE05771932BC}"/>
              </a:ext>
            </a:extLst>
          </p:cNvPr>
          <p:cNvSpPr/>
          <p:nvPr/>
        </p:nvSpPr>
        <p:spPr>
          <a:xfrm>
            <a:off x="3741839" y="3329785"/>
            <a:ext cx="1346053" cy="1264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F8DCF3B-92C4-4324-8C2C-A512DEC840D1}"/>
              </a:ext>
            </a:extLst>
          </p:cNvPr>
          <p:cNvSpPr/>
          <p:nvPr/>
        </p:nvSpPr>
        <p:spPr>
          <a:xfrm>
            <a:off x="5650552" y="3316272"/>
            <a:ext cx="1415147" cy="12648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4066EB7-0A76-4564-B29D-8C474481A148}"/>
              </a:ext>
            </a:extLst>
          </p:cNvPr>
          <p:cNvSpPr/>
          <p:nvPr/>
        </p:nvSpPr>
        <p:spPr>
          <a:xfrm>
            <a:off x="9127464" y="3316273"/>
            <a:ext cx="1400899" cy="13044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B13F8C-9AA7-48D0-A8D3-9EB410701A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18971" b="50020"/>
          <a:stretch/>
        </p:blipFill>
        <p:spPr>
          <a:xfrm>
            <a:off x="7320140" y="3316272"/>
            <a:ext cx="1441163" cy="12648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09208BC6-5A34-4A8A-B8AA-A70E439AB64B}"/>
              </a:ext>
            </a:extLst>
          </p:cNvPr>
          <p:cNvSpPr/>
          <p:nvPr/>
        </p:nvSpPr>
        <p:spPr>
          <a:xfrm>
            <a:off x="1829031" y="5116472"/>
            <a:ext cx="1386651" cy="12648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10A343E9-81B5-48D1-9DDB-FC5817A0EFDC}"/>
              </a:ext>
            </a:extLst>
          </p:cNvPr>
          <p:cNvSpPr/>
          <p:nvPr/>
        </p:nvSpPr>
        <p:spPr>
          <a:xfrm>
            <a:off x="3600737" y="5116470"/>
            <a:ext cx="1415147" cy="12648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86A0961E-5351-4D78-A392-77997150FB86}"/>
              </a:ext>
            </a:extLst>
          </p:cNvPr>
          <p:cNvSpPr/>
          <p:nvPr/>
        </p:nvSpPr>
        <p:spPr>
          <a:xfrm>
            <a:off x="5374920" y="5116472"/>
            <a:ext cx="1441162" cy="12648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1DAE6011-A622-403A-9386-8B72FE34A404}"/>
              </a:ext>
            </a:extLst>
          </p:cNvPr>
          <p:cNvSpPr/>
          <p:nvPr/>
        </p:nvSpPr>
        <p:spPr>
          <a:xfrm>
            <a:off x="7176916" y="5116471"/>
            <a:ext cx="1400899" cy="12648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7C1F6263-9FFC-45DE-8435-12039782A725}"/>
              </a:ext>
            </a:extLst>
          </p:cNvPr>
          <p:cNvSpPr/>
          <p:nvPr/>
        </p:nvSpPr>
        <p:spPr>
          <a:xfrm>
            <a:off x="8962069" y="5116470"/>
            <a:ext cx="1400900" cy="126485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1668" y="2767708"/>
            <a:ext cx="4642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Mrs.Sangita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Tiwari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Mrs.Bharti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Mudaliar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82643" y="4326125"/>
            <a:ext cx="874571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Mrs.Priyadarshani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Paramjeet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More 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Ms.Shalini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Naik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Gautami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  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Pallavi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Bhoi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                                                        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04112" y="4628696"/>
            <a:ext cx="15113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5581" y="6465118"/>
            <a:ext cx="1324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Mrs.Jyoti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H.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0085" y="6465118"/>
            <a:ext cx="1927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Mrs.Sheela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Vinod.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92894" y="6464807"/>
            <a:ext cx="1672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Mrs.Mamta P.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78594" y="6465732"/>
            <a:ext cx="1685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Mrs.Annapurna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61918" y="6488668"/>
            <a:ext cx="2061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Mrs.Angela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D’souza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249B06-0411-413B-B950-EB821A1917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09" y="1474113"/>
            <a:ext cx="1386651" cy="1237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4343B8-CA49-4849-97B0-0EE4D08E1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Transparent Gold Cup Trophy PNG Picture Clipart | Gold cup, Trophy cup,  Trophy design">
            <a:extLst>
              <a:ext uri="{FF2B5EF4-FFF2-40B4-BE49-F238E27FC236}">
                <a16:creationId xmlns:a16="http://schemas.microsoft.com/office/drawing/2014/main" id="{72727214-C490-47A8-9B6A-2461356A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407694"/>
            <a:ext cx="5305425" cy="54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6AF5B-77AD-4F4E-86A8-643EE4992E86}"/>
              </a:ext>
            </a:extLst>
          </p:cNvPr>
          <p:cNvSpPr/>
          <p:nvPr/>
        </p:nvSpPr>
        <p:spPr>
          <a:xfrm>
            <a:off x="3737538" y="288349"/>
            <a:ext cx="42116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JR.KG WINNERS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02AE67-EBC2-40C8-B7F4-14BC0DE7DC0C}"/>
              </a:ext>
            </a:extLst>
          </p:cNvPr>
          <p:cNvSpPr/>
          <p:nvPr/>
        </p:nvSpPr>
        <p:spPr>
          <a:xfrm>
            <a:off x="5434262" y="5927558"/>
            <a:ext cx="1323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WINNERS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8907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248C6-C7B6-41F5-8777-596A65723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2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7EBED9AA-12BD-4595-8BD2-09759501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7" y="0"/>
            <a:ext cx="2897267" cy="3056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FB8D94-81A5-478C-BE3A-0EAA7B6CA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365484"/>
            <a:ext cx="2246443" cy="22453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2F1C0DD7-376E-4EE7-8ABB-AE0DBC851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7" y="3292642"/>
            <a:ext cx="2897267" cy="3056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FD39FB-DD65-4798-B86E-1B7EC2DDB180}"/>
              </a:ext>
            </a:extLst>
          </p:cNvPr>
          <p:cNvSpPr/>
          <p:nvPr/>
        </p:nvSpPr>
        <p:spPr>
          <a:xfrm>
            <a:off x="1170007" y="2923310"/>
            <a:ext cx="1638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MS. URVI PATIL</a:t>
            </a:r>
            <a:endParaRPr lang="en-IN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05D977-6F32-46F1-AABF-2B514DBA07AB}"/>
              </a:ext>
            </a:extLst>
          </p:cNvPr>
          <p:cNvSpPr/>
          <p:nvPr/>
        </p:nvSpPr>
        <p:spPr>
          <a:xfrm>
            <a:off x="968309" y="6336631"/>
            <a:ext cx="2059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MS. NABHA KAJALE</a:t>
            </a:r>
            <a:endParaRPr lang="en-IN" b="1" dirty="0"/>
          </a:p>
        </p:txBody>
      </p:sp>
      <p:pic>
        <p:nvPicPr>
          <p:cNvPr id="24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CCA3DF3C-F928-41A7-B6CF-429A84E5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7" y="1764631"/>
            <a:ext cx="2897267" cy="3056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9751B3CF-7779-4569-8CB4-839781E5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873" y="51955"/>
            <a:ext cx="2897267" cy="3056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BD6872FB-5DE7-43BE-9D19-2D1A2A4B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57" y="3465276"/>
            <a:ext cx="2897267" cy="3056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55131B7-21B8-4A09-BFF9-3CD4A47AA25E}"/>
              </a:ext>
            </a:extLst>
          </p:cNvPr>
          <p:cNvSpPr/>
          <p:nvPr/>
        </p:nvSpPr>
        <p:spPr>
          <a:xfrm>
            <a:off x="5017609" y="4720389"/>
            <a:ext cx="189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MS. MARMI PATIL</a:t>
            </a:r>
            <a:endParaRPr lang="en-IN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EAB5F6-BD55-4532-9A1B-BB44549EFF03}"/>
              </a:ext>
            </a:extLst>
          </p:cNvPr>
          <p:cNvSpPr/>
          <p:nvPr/>
        </p:nvSpPr>
        <p:spPr>
          <a:xfrm>
            <a:off x="8621132" y="3056021"/>
            <a:ext cx="304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MST. KANISHK MALGUNDKAR</a:t>
            </a:r>
            <a:endParaRPr lang="en-IN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D570F3-5770-41E7-8281-44EA79F7FCFC}"/>
              </a:ext>
            </a:extLst>
          </p:cNvPr>
          <p:cNvSpPr/>
          <p:nvPr/>
        </p:nvSpPr>
        <p:spPr>
          <a:xfrm>
            <a:off x="8783774" y="6388769"/>
            <a:ext cx="247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MS. SANIDHYA MHATRE</a:t>
            </a:r>
            <a:endParaRPr lang="en-IN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3C6D5F-97AA-4442-B647-C93A04BEB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90" y="481263"/>
            <a:ext cx="2117558" cy="21295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5829B9C-672A-4297-8341-145167AE2C63}"/>
              </a:ext>
            </a:extLst>
          </p:cNvPr>
          <p:cNvSpPr/>
          <p:nvPr/>
        </p:nvSpPr>
        <p:spPr>
          <a:xfrm>
            <a:off x="4707765" y="180818"/>
            <a:ext cx="20332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1</a:t>
            </a:r>
            <a:r>
              <a:rPr lang="en-US" sz="3600" b="1" u="sng" baseline="30000" dirty="0">
                <a:solidFill>
                  <a:srgbClr val="FF0000"/>
                </a:solidFill>
                <a:latin typeface="Calibri" panose="020F0502020204030204"/>
              </a:rPr>
              <a:t>ST</a:t>
            </a: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 PRIZE</a:t>
            </a:r>
            <a:endParaRPr kumimoji="0" lang="en-I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51190B-9802-4CB2-9EAA-CCC30F45C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2" y="3705726"/>
            <a:ext cx="2228955" cy="2273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670069-76EA-4E1E-8AA9-D5297AD068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74" y="3894402"/>
            <a:ext cx="2225122" cy="2181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770288-17E7-48D3-B5E4-3E509D971E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10526" r="12455" b="9123"/>
          <a:stretch/>
        </p:blipFill>
        <p:spPr>
          <a:xfrm>
            <a:off x="4857282" y="2137612"/>
            <a:ext cx="2181192" cy="21872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404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248C6-C7B6-41F5-8777-596A65723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2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7EBED9AA-12BD-4595-8BD2-09759501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7" y="0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FD39FB-DD65-4798-B86E-1B7EC2DDB180}"/>
              </a:ext>
            </a:extLst>
          </p:cNvPr>
          <p:cNvSpPr/>
          <p:nvPr/>
        </p:nvSpPr>
        <p:spPr>
          <a:xfrm>
            <a:off x="78590" y="2089103"/>
            <a:ext cx="2173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MRUNAL KUBAL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05D977-6F32-46F1-AABF-2B514DBA07AB}"/>
              </a:ext>
            </a:extLst>
          </p:cNvPr>
          <p:cNvSpPr/>
          <p:nvPr/>
        </p:nvSpPr>
        <p:spPr>
          <a:xfrm>
            <a:off x="83171" y="6209058"/>
            <a:ext cx="2562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SHARAYU MAGDUM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5131B7-21B8-4A09-BFF9-3CD4A47AA25E}"/>
              </a:ext>
            </a:extLst>
          </p:cNvPr>
          <p:cNvSpPr/>
          <p:nvPr/>
        </p:nvSpPr>
        <p:spPr>
          <a:xfrm>
            <a:off x="7338108" y="6232212"/>
            <a:ext cx="2457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MST. SWARAJ FARAKTE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D570F3-5770-41E7-8281-44EA79F7FCFC}"/>
              </a:ext>
            </a:extLst>
          </p:cNvPr>
          <p:cNvSpPr/>
          <p:nvPr/>
        </p:nvSpPr>
        <p:spPr>
          <a:xfrm>
            <a:off x="4435531" y="4286221"/>
            <a:ext cx="2837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MST. SHAURYA NIMBALKAR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264335-5080-4884-A6FA-E1E2D6F0AFC6}"/>
              </a:ext>
            </a:extLst>
          </p:cNvPr>
          <p:cNvSpPr/>
          <p:nvPr/>
        </p:nvSpPr>
        <p:spPr>
          <a:xfrm>
            <a:off x="5017609" y="-100644"/>
            <a:ext cx="20332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WINNERS</a:t>
            </a:r>
            <a:endParaRPr lang="en-US" sz="3600" b="1" u="sng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2</a:t>
            </a:r>
            <a:r>
              <a:rPr lang="en-US" sz="3600" b="1" u="sng" baseline="30000" dirty="0">
                <a:solidFill>
                  <a:srgbClr val="FF0000"/>
                </a:solidFill>
                <a:latin typeface="Calibri" panose="020F0502020204030204"/>
              </a:rPr>
              <a:t>ND </a:t>
            </a: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PRIZE</a:t>
            </a:r>
            <a:endParaRPr kumimoji="0" lang="en-I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3F463D27-8187-4286-821E-4AB45E3D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725" y="-89722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F2C926CE-18D8-4E02-83EC-3F485F4EE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07" y="0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2026C4ED-7192-46BC-A1BC-F6BD007F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831" y="-100644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E274840A-FB2D-410F-9D57-9AD8D900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98" y="2013721"/>
            <a:ext cx="2260763" cy="23846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3490B796-3DAA-498A-9256-B2D63C633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1" y="4122975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94C36300-346A-4BC5-AA48-629DB3C7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49" y="4119872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776F4FE9-B70E-4AA5-BA6D-901D2935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12" y="4133122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Free Circular Frame Cliparts, Download Free Clip Art, Free Clip Art on  Clipart Library">
            <a:extLst>
              <a:ext uri="{FF2B5EF4-FFF2-40B4-BE49-F238E27FC236}">
                <a16:creationId xmlns:a16="http://schemas.microsoft.com/office/drawing/2014/main" id="{1C517AA1-DA2E-4E5E-ABA1-E2420A5D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95" y="4209931"/>
            <a:ext cx="2075994" cy="21897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5E263DE-1905-49CF-A761-29C5EB3A70E2}"/>
              </a:ext>
            </a:extLst>
          </p:cNvPr>
          <p:cNvSpPr/>
          <p:nvPr/>
        </p:nvSpPr>
        <p:spPr>
          <a:xfrm>
            <a:off x="2197897" y="2048743"/>
            <a:ext cx="2383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MST.AARADHY PIMPLE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460CCD-9166-4D50-866A-2EB2E42C1063}"/>
              </a:ext>
            </a:extLst>
          </p:cNvPr>
          <p:cNvSpPr/>
          <p:nvPr/>
        </p:nvSpPr>
        <p:spPr>
          <a:xfrm>
            <a:off x="2612632" y="6209058"/>
            <a:ext cx="2292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AVANI SALUNKHE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414B11-06B5-449F-8B3A-9960BC75686B}"/>
              </a:ext>
            </a:extLst>
          </p:cNvPr>
          <p:cNvSpPr/>
          <p:nvPr/>
        </p:nvSpPr>
        <p:spPr>
          <a:xfrm>
            <a:off x="10108329" y="6250484"/>
            <a:ext cx="1908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VIBHA BORSE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1810F1-35F2-4AB4-8ED5-39BB0966DDF1}"/>
              </a:ext>
            </a:extLst>
          </p:cNvPr>
          <p:cNvSpPr/>
          <p:nvPr/>
        </p:nvSpPr>
        <p:spPr>
          <a:xfrm>
            <a:off x="7202236" y="2013721"/>
            <a:ext cx="2338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DHRUVI BHATKAR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BA9630-BB29-4AB3-851D-3019E9A520B0}"/>
              </a:ext>
            </a:extLst>
          </p:cNvPr>
          <p:cNvSpPr/>
          <p:nvPr/>
        </p:nvSpPr>
        <p:spPr>
          <a:xfrm>
            <a:off x="9548382" y="2013721"/>
            <a:ext cx="2651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ZAINAB THANAWALA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0B62DD-9A9D-4998-966A-161682AB6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b="22222"/>
          <a:stretch/>
        </p:blipFill>
        <p:spPr>
          <a:xfrm>
            <a:off x="379923" y="4470887"/>
            <a:ext cx="1474898" cy="15161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EAB6E-3CA5-4F81-BF14-EF79C3897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3" y="281146"/>
            <a:ext cx="1538990" cy="1554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347F66-7A81-4718-9CA4-7FEE0194F7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r="18227"/>
          <a:stretch/>
        </p:blipFill>
        <p:spPr>
          <a:xfrm>
            <a:off x="7932020" y="232308"/>
            <a:ext cx="1520671" cy="15894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31C89F1-B2DB-4DB3-B2AB-41A15DCF4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9929" r="10733" b="24145"/>
          <a:stretch/>
        </p:blipFill>
        <p:spPr>
          <a:xfrm>
            <a:off x="10070954" y="210440"/>
            <a:ext cx="1528089" cy="15894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9AF40E9-FBBC-467B-B301-2BEA736D95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2596512" y="4394970"/>
            <a:ext cx="1482269" cy="1650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392813-1BA8-49D0-9E90-7B994AD046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 t="7951" r="20163"/>
          <a:stretch/>
        </p:blipFill>
        <p:spPr>
          <a:xfrm>
            <a:off x="7794166" y="4461700"/>
            <a:ext cx="1594686" cy="14909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5C1C603-43C9-48EF-B312-887D5FDDB8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6296" r="13020" b="32950"/>
          <a:stretch/>
        </p:blipFill>
        <p:spPr>
          <a:xfrm>
            <a:off x="10191243" y="4510563"/>
            <a:ext cx="1508888" cy="1572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C4D28-54F0-46FB-BFE7-37720AA81D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7997" r="13543"/>
          <a:stretch/>
        </p:blipFill>
        <p:spPr>
          <a:xfrm>
            <a:off x="4934093" y="2353675"/>
            <a:ext cx="1654762" cy="1670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8CB77-AC8E-4C0A-A99A-8227E3D3AD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0370" r="13766"/>
          <a:stretch/>
        </p:blipFill>
        <p:spPr>
          <a:xfrm>
            <a:off x="2491254" y="279611"/>
            <a:ext cx="1454445" cy="1556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985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28CE27-2A46-43DA-A9A4-B3780F981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44499-3FA3-4B4B-8F96-5071E213A27F}"/>
              </a:ext>
            </a:extLst>
          </p:cNvPr>
          <p:cNvSpPr txBox="1"/>
          <p:nvPr/>
        </p:nvSpPr>
        <p:spPr>
          <a:xfrm>
            <a:off x="2527850" y="9490"/>
            <a:ext cx="7470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OUR </a:t>
            </a:r>
            <a:r>
              <a:rPr lang="en-US" sz="3600" b="1" dirty="0">
                <a:solidFill>
                  <a:srgbClr val="C00000"/>
                </a:solidFill>
                <a:latin typeface="Algerian" panose="04020705040A02060702" pitchFamily="82" charset="0"/>
              </a:rPr>
              <a:t>JR.KG. PRIZE WINNERS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……..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1E84D8-EF34-4FCC-8263-B3639870B379}"/>
              </a:ext>
            </a:extLst>
          </p:cNvPr>
          <p:cNvSpPr/>
          <p:nvPr/>
        </p:nvSpPr>
        <p:spPr>
          <a:xfrm>
            <a:off x="868996" y="1035092"/>
            <a:ext cx="3630353" cy="590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MRUNAL KUBAL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2. LAKSH KOLI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3. RIYANSH LAD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4. AARADHY PIMPLE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5. URVI PATIL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6. KANISHK MALGUNDKAR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7. ZAINAB THANAWALA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8. MIHIR BHOGATE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9. PRISHA GAIKWAD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10. DHRUVI BHATKAR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11. AVANI SALUNKE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12. NABHA KAJALE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13. PRUTHA PARAB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14. ALAM RAWAL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15. SHARAYU MAGDUM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16. SWANANDEE PATIL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17. SHAURYA NIMBALKAR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18. KAVYA SHELKE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19. PREESHA PANWAL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20. SANIDHYA MHATRE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988AB5-AA37-4A7B-BA89-80AD3A8D0BBF}"/>
              </a:ext>
            </a:extLst>
          </p:cNvPr>
          <p:cNvSpPr/>
          <p:nvPr/>
        </p:nvSpPr>
        <p:spPr>
          <a:xfrm>
            <a:off x="5249028" y="1035092"/>
            <a:ext cx="300986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21. SIYA BIRWATKAR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22. VIRAJ GHADE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23. VIBHA BORSE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24. MARMI PATIL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25. SWARAJ FARAKTE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900A55-623D-4B39-8BCD-34CA70734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52" y="4360169"/>
            <a:ext cx="4761115" cy="248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4343B8-CA49-4849-97B0-0EE4D08E1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Transparent Gold Cup Trophy PNG Picture Clipart | Gold cup, Trophy cup,  Trophy design">
            <a:extLst>
              <a:ext uri="{FF2B5EF4-FFF2-40B4-BE49-F238E27FC236}">
                <a16:creationId xmlns:a16="http://schemas.microsoft.com/office/drawing/2014/main" id="{72727214-C490-47A8-9B6A-2461356A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407694"/>
            <a:ext cx="5305425" cy="54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6AF5B-77AD-4F4E-86A8-643EE4992E86}"/>
              </a:ext>
            </a:extLst>
          </p:cNvPr>
          <p:cNvSpPr/>
          <p:nvPr/>
        </p:nvSpPr>
        <p:spPr>
          <a:xfrm>
            <a:off x="3693456" y="288349"/>
            <a:ext cx="4299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u="sng" dirty="0">
                <a:solidFill>
                  <a:srgbClr val="FF0000"/>
                </a:solidFill>
                <a:latin typeface="Calibri" panose="020F0502020204030204"/>
              </a:rPr>
              <a:t>S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R.KG WINNERS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02AE67-EBC2-40C8-B7F4-14BC0DE7DC0C}"/>
              </a:ext>
            </a:extLst>
          </p:cNvPr>
          <p:cNvSpPr/>
          <p:nvPr/>
        </p:nvSpPr>
        <p:spPr>
          <a:xfrm>
            <a:off x="5434262" y="5927558"/>
            <a:ext cx="1323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WINNERS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7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519</Words>
  <Application>Microsoft Office PowerPoint</Application>
  <PresentationFormat>Widescreen</PresentationFormat>
  <Paragraphs>150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Aharoni</vt:lpstr>
      <vt:lpstr>Algerian</vt:lpstr>
      <vt:lpstr>Arial</vt:lpstr>
      <vt:lpstr>Arial Black</vt:lpstr>
      <vt:lpstr>Bahnschrift SemiBold</vt:lpstr>
      <vt:lpstr>Calibri</vt:lpstr>
      <vt:lpstr>Calibri Light</vt:lpstr>
      <vt:lpstr>Lucida Handwriting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SUCCESS OF ANY EVENT IS NOT POSSIBLE WITHOUT THE DEDICATION AND HARD WORK OF THE TEACHERS….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pallavi bhoi</dc:creator>
  <cp:lastModifiedBy>pallavi bhoi</cp:lastModifiedBy>
  <cp:revision>19</cp:revision>
  <dcterms:created xsi:type="dcterms:W3CDTF">2021-03-15T09:29:08Z</dcterms:created>
  <dcterms:modified xsi:type="dcterms:W3CDTF">2021-03-18T06:49:23Z</dcterms:modified>
</cp:coreProperties>
</file>